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322" r:id="rId7"/>
    <p:sldId id="316" r:id="rId8"/>
    <p:sldId id="317" r:id="rId9"/>
    <p:sldId id="323" r:id="rId10"/>
    <p:sldId id="319" r:id="rId11"/>
    <p:sldId id="320" r:id="rId12"/>
    <p:sldId id="332" r:id="rId13"/>
    <p:sldId id="321" r:id="rId14"/>
    <p:sldId id="318" r:id="rId15"/>
    <p:sldId id="258" r:id="rId16"/>
    <p:sldId id="259" r:id="rId17"/>
    <p:sldId id="324" r:id="rId18"/>
    <p:sldId id="325" r:id="rId19"/>
    <p:sldId id="343" r:id="rId20"/>
    <p:sldId id="329" r:id="rId21"/>
    <p:sldId id="330" r:id="rId22"/>
    <p:sldId id="331" r:id="rId23"/>
    <p:sldId id="333" r:id="rId24"/>
    <p:sldId id="334" r:id="rId25"/>
    <p:sldId id="335" r:id="rId26"/>
    <p:sldId id="344" r:id="rId27"/>
    <p:sldId id="336" r:id="rId28"/>
    <p:sldId id="337" r:id="rId29"/>
    <p:sldId id="326" r:id="rId30"/>
    <p:sldId id="328" r:id="rId31"/>
    <p:sldId id="327" r:id="rId32"/>
    <p:sldId id="260" r:id="rId33"/>
    <p:sldId id="345" r:id="rId34"/>
    <p:sldId id="346" r:id="rId35"/>
    <p:sldId id="347" r:id="rId36"/>
    <p:sldId id="348" r:id="rId37"/>
    <p:sldId id="349" r:id="rId38"/>
    <p:sldId id="261" r:id="rId39"/>
    <p:sldId id="262" r:id="rId40"/>
    <p:sldId id="263" r:id="rId41"/>
    <p:sldId id="264" r:id="rId42"/>
    <p:sldId id="265" r:id="rId43"/>
    <p:sldId id="266" r:id="rId44"/>
    <p:sldId id="267" r:id="rId45"/>
    <p:sldId id="268" r:id="rId46"/>
    <p:sldId id="338" r:id="rId47"/>
    <p:sldId id="339" r:id="rId48"/>
    <p:sldId id="340" r:id="rId49"/>
    <p:sldId id="341" r:id="rId50"/>
    <p:sldId id="342" r:id="rId51"/>
    <p:sldId id="350" r:id="rId52"/>
    <p:sldId id="351" r:id="rId53"/>
    <p:sldId id="353" r:id="rId54"/>
    <p:sldId id="352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41C6E7BC-4300-4948-89F3-07FA7443EB47}"/>
    <pc:docChg chg="custSel addSld delSld modSld sldOrd">
      <pc:chgData name="Danny Young" userId="cb0f4ce2-eb4f-479e-8e8f-3beb257e632f" providerId="ADAL" clId="{41C6E7BC-4300-4948-89F3-07FA7443EB47}" dt="2022-12-30T05:31:46.323" v="256" actId="14100"/>
      <pc:docMkLst>
        <pc:docMk/>
      </pc:docMkLst>
      <pc:sldChg chg="addSp modSp">
        <pc:chgData name="Danny Young" userId="cb0f4ce2-eb4f-479e-8e8f-3beb257e632f" providerId="ADAL" clId="{41C6E7BC-4300-4948-89F3-07FA7443EB47}" dt="2022-12-30T04:30:44.552" v="2" actId="14100"/>
        <pc:sldMkLst>
          <pc:docMk/>
          <pc:sldMk cId="55859306" sldId="257"/>
        </pc:sldMkLst>
        <pc:picChg chg="add mod">
          <ac:chgData name="Danny Young" userId="cb0f4ce2-eb4f-479e-8e8f-3beb257e632f" providerId="ADAL" clId="{41C6E7BC-4300-4948-89F3-07FA7443EB47}" dt="2022-12-30T04:30:44.552" v="2" actId="14100"/>
          <ac:picMkLst>
            <pc:docMk/>
            <pc:sldMk cId="55859306" sldId="257"/>
            <ac:picMk id="4" creationId="{54423267-5B59-466F-93F0-EFDC9B634ECF}"/>
          </ac:picMkLst>
        </pc:picChg>
      </pc:sldChg>
      <pc:sldChg chg="addSp modSp">
        <pc:chgData name="Danny Young" userId="cb0f4ce2-eb4f-479e-8e8f-3beb257e632f" providerId="ADAL" clId="{41C6E7BC-4300-4948-89F3-07FA7443EB47}" dt="2022-12-30T04:34:02.582" v="4" actId="1076"/>
        <pc:sldMkLst>
          <pc:docMk/>
          <pc:sldMk cId="750214774" sldId="258"/>
        </pc:sldMkLst>
        <pc:picChg chg="add mod">
          <ac:chgData name="Danny Young" userId="cb0f4ce2-eb4f-479e-8e8f-3beb257e632f" providerId="ADAL" clId="{41C6E7BC-4300-4948-89F3-07FA7443EB47}" dt="2022-12-30T04:34:02.582" v="4" actId="1076"/>
          <ac:picMkLst>
            <pc:docMk/>
            <pc:sldMk cId="750214774" sldId="258"/>
            <ac:picMk id="4" creationId="{BBE2C4D8-B325-42EE-A993-73438F710179}"/>
          </ac:picMkLst>
        </pc:picChg>
      </pc:sldChg>
      <pc:sldChg chg="addSp modSp">
        <pc:chgData name="Danny Young" userId="cb0f4ce2-eb4f-479e-8e8f-3beb257e632f" providerId="ADAL" clId="{41C6E7BC-4300-4948-89F3-07FA7443EB47}" dt="2022-12-30T04:35:37.799" v="11" actId="14100"/>
        <pc:sldMkLst>
          <pc:docMk/>
          <pc:sldMk cId="573312701" sldId="259"/>
        </pc:sldMkLst>
        <pc:picChg chg="add mod">
          <ac:chgData name="Danny Young" userId="cb0f4ce2-eb4f-479e-8e8f-3beb257e632f" providerId="ADAL" clId="{41C6E7BC-4300-4948-89F3-07FA7443EB47}" dt="2022-12-30T04:35:37.799" v="11" actId="14100"/>
          <ac:picMkLst>
            <pc:docMk/>
            <pc:sldMk cId="573312701" sldId="259"/>
            <ac:picMk id="4" creationId="{61E30033-9B22-4DFB-93FA-D8482F1A94AF}"/>
          </ac:picMkLst>
        </pc:picChg>
      </pc:sldChg>
      <pc:sldChg chg="addSp modSp">
        <pc:chgData name="Danny Young" userId="cb0f4ce2-eb4f-479e-8e8f-3beb257e632f" providerId="ADAL" clId="{41C6E7BC-4300-4948-89F3-07FA7443EB47}" dt="2022-12-30T04:35:53.008" v="14" actId="14100"/>
        <pc:sldMkLst>
          <pc:docMk/>
          <pc:sldMk cId="2961130083" sldId="260"/>
        </pc:sldMkLst>
        <pc:picChg chg="add mod">
          <ac:chgData name="Danny Young" userId="cb0f4ce2-eb4f-479e-8e8f-3beb257e632f" providerId="ADAL" clId="{41C6E7BC-4300-4948-89F3-07FA7443EB47}" dt="2022-12-30T04:35:53.008" v="14" actId="14100"/>
          <ac:picMkLst>
            <pc:docMk/>
            <pc:sldMk cId="2961130083" sldId="260"/>
            <ac:picMk id="4" creationId="{82187884-59A9-4AAB-9847-689BC7495839}"/>
          </ac:picMkLst>
        </pc:picChg>
      </pc:sldChg>
      <pc:sldChg chg="addSp modSp">
        <pc:chgData name="Danny Young" userId="cb0f4ce2-eb4f-479e-8e8f-3beb257e632f" providerId="ADAL" clId="{41C6E7BC-4300-4948-89F3-07FA7443EB47}" dt="2022-12-30T04:39:54.868" v="16" actId="1076"/>
        <pc:sldMkLst>
          <pc:docMk/>
          <pc:sldMk cId="1010530580" sldId="261"/>
        </pc:sldMkLst>
        <pc:picChg chg="add mod">
          <ac:chgData name="Danny Young" userId="cb0f4ce2-eb4f-479e-8e8f-3beb257e632f" providerId="ADAL" clId="{41C6E7BC-4300-4948-89F3-07FA7443EB47}" dt="2022-12-30T04:39:54.868" v="16" actId="1076"/>
          <ac:picMkLst>
            <pc:docMk/>
            <pc:sldMk cId="1010530580" sldId="261"/>
            <ac:picMk id="4" creationId="{37DBAC4B-EFA8-4452-857D-29185FD26724}"/>
          </ac:picMkLst>
        </pc:picChg>
      </pc:sldChg>
      <pc:sldChg chg="addSp modSp">
        <pc:chgData name="Danny Young" userId="cb0f4ce2-eb4f-479e-8e8f-3beb257e632f" providerId="ADAL" clId="{41C6E7BC-4300-4948-89F3-07FA7443EB47}" dt="2022-12-30T04:45:42.432" v="27" actId="14100"/>
        <pc:sldMkLst>
          <pc:docMk/>
          <pc:sldMk cId="298299365" sldId="262"/>
        </pc:sldMkLst>
        <pc:picChg chg="add mod">
          <ac:chgData name="Danny Young" userId="cb0f4ce2-eb4f-479e-8e8f-3beb257e632f" providerId="ADAL" clId="{41C6E7BC-4300-4948-89F3-07FA7443EB47}" dt="2022-12-30T04:45:42.432" v="27" actId="14100"/>
          <ac:picMkLst>
            <pc:docMk/>
            <pc:sldMk cId="298299365" sldId="262"/>
            <ac:picMk id="4" creationId="{5CF915A6-2B64-4A84-889B-CDA2392A4733}"/>
          </ac:picMkLst>
        </pc:picChg>
      </pc:sldChg>
      <pc:sldChg chg="addSp modSp">
        <pc:chgData name="Danny Young" userId="cb0f4ce2-eb4f-479e-8e8f-3beb257e632f" providerId="ADAL" clId="{41C6E7BC-4300-4948-89F3-07FA7443EB47}" dt="2022-12-30T04:51:33.343" v="44" actId="1076"/>
        <pc:sldMkLst>
          <pc:docMk/>
          <pc:sldMk cId="2298112500" sldId="263"/>
        </pc:sldMkLst>
        <pc:picChg chg="add mod">
          <ac:chgData name="Danny Young" userId="cb0f4ce2-eb4f-479e-8e8f-3beb257e632f" providerId="ADAL" clId="{41C6E7BC-4300-4948-89F3-07FA7443EB47}" dt="2022-12-30T04:51:33.343" v="44" actId="1076"/>
          <ac:picMkLst>
            <pc:docMk/>
            <pc:sldMk cId="2298112500" sldId="263"/>
            <ac:picMk id="4" creationId="{0A5D727B-1CA6-4E94-82FF-91FCF85BA7BC}"/>
          </ac:picMkLst>
        </pc:picChg>
      </pc:sldChg>
      <pc:sldChg chg="addSp delSp modSp">
        <pc:chgData name="Danny Young" userId="cb0f4ce2-eb4f-479e-8e8f-3beb257e632f" providerId="ADAL" clId="{41C6E7BC-4300-4948-89F3-07FA7443EB47}" dt="2022-12-30T04:55:18.870" v="47" actId="478"/>
        <pc:sldMkLst>
          <pc:docMk/>
          <pc:sldMk cId="2870481373" sldId="264"/>
        </pc:sldMkLst>
        <pc:spChg chg="del">
          <ac:chgData name="Danny Young" userId="cb0f4ce2-eb4f-479e-8e8f-3beb257e632f" providerId="ADAL" clId="{41C6E7BC-4300-4948-89F3-07FA7443EB47}" dt="2022-12-30T04:55:18.870" v="47" actId="478"/>
          <ac:spMkLst>
            <pc:docMk/>
            <pc:sldMk cId="2870481373" sldId="264"/>
            <ac:spMk id="2" creationId="{877E7BC5-3A66-4FD1-8AF8-A7D857678074}"/>
          </ac:spMkLst>
        </pc:spChg>
        <pc:spChg chg="del">
          <ac:chgData name="Danny Young" userId="cb0f4ce2-eb4f-479e-8e8f-3beb257e632f" providerId="ADAL" clId="{41C6E7BC-4300-4948-89F3-07FA7443EB47}" dt="2022-12-30T04:55:18.870" v="47" actId="478"/>
          <ac:spMkLst>
            <pc:docMk/>
            <pc:sldMk cId="2870481373" sldId="264"/>
            <ac:spMk id="3" creationId="{4F3F6A3C-4DAB-491C-9705-6F6829F979F0}"/>
          </ac:spMkLst>
        </pc:spChg>
        <pc:picChg chg="add mod">
          <ac:chgData name="Danny Young" userId="cb0f4ce2-eb4f-479e-8e8f-3beb257e632f" providerId="ADAL" clId="{41C6E7BC-4300-4948-89F3-07FA7443EB47}" dt="2022-12-30T04:55:11.931" v="46" actId="1076"/>
          <ac:picMkLst>
            <pc:docMk/>
            <pc:sldMk cId="2870481373" sldId="264"/>
            <ac:picMk id="4" creationId="{223CC5CD-154E-4794-AA9A-17A30889BD25}"/>
          </ac:picMkLst>
        </pc:picChg>
      </pc:sldChg>
      <pc:sldChg chg="addSp modSp">
        <pc:chgData name="Danny Young" userId="cb0f4ce2-eb4f-479e-8e8f-3beb257e632f" providerId="ADAL" clId="{41C6E7BC-4300-4948-89F3-07FA7443EB47}" dt="2022-12-30T05:09:24.867" v="91" actId="14100"/>
        <pc:sldMkLst>
          <pc:docMk/>
          <pc:sldMk cId="1265025439" sldId="265"/>
        </pc:sldMkLst>
        <pc:picChg chg="add mod">
          <ac:chgData name="Danny Young" userId="cb0f4ce2-eb4f-479e-8e8f-3beb257e632f" providerId="ADAL" clId="{41C6E7BC-4300-4948-89F3-07FA7443EB47}" dt="2022-12-30T05:09:24.867" v="91" actId="14100"/>
          <ac:picMkLst>
            <pc:docMk/>
            <pc:sldMk cId="1265025439" sldId="265"/>
            <ac:picMk id="4" creationId="{639776B0-92A5-4830-A552-37A634E37E23}"/>
          </ac:picMkLst>
        </pc:picChg>
      </pc:sldChg>
      <pc:sldChg chg="addSp modSp modAnim">
        <pc:chgData name="Danny Young" userId="cb0f4ce2-eb4f-479e-8e8f-3beb257e632f" providerId="ADAL" clId="{41C6E7BC-4300-4948-89F3-07FA7443EB47}" dt="2022-12-30T05:16:07.005" v="146" actId="207"/>
        <pc:sldMkLst>
          <pc:docMk/>
          <pc:sldMk cId="1437077030" sldId="266"/>
        </pc:sldMkLst>
        <pc:spChg chg="add mod">
          <ac:chgData name="Danny Young" userId="cb0f4ce2-eb4f-479e-8e8f-3beb257e632f" providerId="ADAL" clId="{41C6E7BC-4300-4948-89F3-07FA7443EB47}" dt="2022-12-30T05:16:07.005" v="146" actId="207"/>
          <ac:spMkLst>
            <pc:docMk/>
            <pc:sldMk cId="1437077030" sldId="266"/>
            <ac:spMk id="6" creationId="{38F91745-0A74-47EB-A4F1-86672AE2541D}"/>
          </ac:spMkLst>
        </pc:spChg>
        <pc:picChg chg="add mod">
          <ac:chgData name="Danny Young" userId="cb0f4ce2-eb4f-479e-8e8f-3beb257e632f" providerId="ADAL" clId="{41C6E7BC-4300-4948-89F3-07FA7443EB47}" dt="2022-12-30T05:15:32.379" v="141" actId="14100"/>
          <ac:picMkLst>
            <pc:docMk/>
            <pc:sldMk cId="1437077030" sldId="266"/>
            <ac:picMk id="4" creationId="{3C83FEA4-3297-4CB7-8262-449C1B46564C}"/>
          </ac:picMkLst>
        </pc:picChg>
        <pc:picChg chg="add mod">
          <ac:chgData name="Danny Young" userId="cb0f4ce2-eb4f-479e-8e8f-3beb257e632f" providerId="ADAL" clId="{41C6E7BC-4300-4948-89F3-07FA7443EB47}" dt="2022-12-30T05:15:44.288" v="143" actId="1076"/>
          <ac:picMkLst>
            <pc:docMk/>
            <pc:sldMk cId="1437077030" sldId="266"/>
            <ac:picMk id="5" creationId="{2EA82AFC-3619-4AA7-BEC2-9822AD65A84A}"/>
          </ac:picMkLst>
        </pc:picChg>
      </pc:sldChg>
      <pc:sldChg chg="addSp modSp modAnim">
        <pc:chgData name="Danny Young" userId="cb0f4ce2-eb4f-479e-8e8f-3beb257e632f" providerId="ADAL" clId="{41C6E7BC-4300-4948-89F3-07FA7443EB47}" dt="2022-12-30T05:17:05.572" v="154" actId="14100"/>
        <pc:sldMkLst>
          <pc:docMk/>
          <pc:sldMk cId="2084686134" sldId="267"/>
        </pc:sldMkLst>
        <pc:spChg chg="add mod">
          <ac:chgData name="Danny Young" userId="cb0f4ce2-eb4f-479e-8e8f-3beb257e632f" providerId="ADAL" clId="{41C6E7BC-4300-4948-89F3-07FA7443EB47}" dt="2022-12-30T05:17:05.572" v="154" actId="14100"/>
          <ac:spMkLst>
            <pc:docMk/>
            <pc:sldMk cId="2084686134" sldId="267"/>
            <ac:spMk id="6" creationId="{BD9C1D4E-5190-4A39-8C67-8277FCF89BA3}"/>
          </ac:spMkLst>
        </pc:spChg>
        <pc:picChg chg="add mod">
          <ac:chgData name="Danny Young" userId="cb0f4ce2-eb4f-479e-8e8f-3beb257e632f" providerId="ADAL" clId="{41C6E7BC-4300-4948-89F3-07FA7443EB47}" dt="2022-12-30T05:16:33.295" v="149" actId="14100"/>
          <ac:picMkLst>
            <pc:docMk/>
            <pc:sldMk cId="2084686134" sldId="267"/>
            <ac:picMk id="4" creationId="{EF1BCFB2-4055-4A1C-92CA-B50773F2CF31}"/>
          </ac:picMkLst>
        </pc:picChg>
        <pc:picChg chg="add mod">
          <ac:chgData name="Danny Young" userId="cb0f4ce2-eb4f-479e-8e8f-3beb257e632f" providerId="ADAL" clId="{41C6E7BC-4300-4948-89F3-07FA7443EB47}" dt="2022-12-30T05:16:58.916" v="152" actId="1076"/>
          <ac:picMkLst>
            <pc:docMk/>
            <pc:sldMk cId="2084686134" sldId="267"/>
            <ac:picMk id="5" creationId="{7D3D501D-D248-47A0-94EB-3870D3770C76}"/>
          </ac:picMkLst>
        </pc:picChg>
      </pc:sldChg>
      <pc:sldChg chg="addSp modSp modAnim">
        <pc:chgData name="Danny Young" userId="cb0f4ce2-eb4f-479e-8e8f-3beb257e632f" providerId="ADAL" clId="{41C6E7BC-4300-4948-89F3-07FA7443EB47}" dt="2022-12-30T05:17:39.801" v="162" actId="1076"/>
        <pc:sldMkLst>
          <pc:docMk/>
          <pc:sldMk cId="472351876" sldId="268"/>
        </pc:sldMkLst>
        <pc:spChg chg="add mod">
          <ac:chgData name="Danny Young" userId="cb0f4ce2-eb4f-479e-8e8f-3beb257e632f" providerId="ADAL" clId="{41C6E7BC-4300-4948-89F3-07FA7443EB47}" dt="2022-12-30T05:17:39.801" v="162" actId="1076"/>
          <ac:spMkLst>
            <pc:docMk/>
            <pc:sldMk cId="472351876" sldId="268"/>
            <ac:spMk id="6" creationId="{BD5A9741-AAA1-4B93-8F9C-E97320273FD2}"/>
          </ac:spMkLst>
        </pc:spChg>
        <pc:picChg chg="add mod">
          <ac:chgData name="Danny Young" userId="cb0f4ce2-eb4f-479e-8e8f-3beb257e632f" providerId="ADAL" clId="{41C6E7BC-4300-4948-89F3-07FA7443EB47}" dt="2022-12-30T05:17:18.456" v="157" actId="14100"/>
          <ac:picMkLst>
            <pc:docMk/>
            <pc:sldMk cId="472351876" sldId="268"/>
            <ac:picMk id="4" creationId="{2DB16157-E695-4BFA-8D0D-878D99890472}"/>
          </ac:picMkLst>
        </pc:picChg>
        <pc:picChg chg="add mod">
          <ac:chgData name="Danny Young" userId="cb0f4ce2-eb4f-479e-8e8f-3beb257e632f" providerId="ADAL" clId="{41C6E7BC-4300-4948-89F3-07FA7443EB47}" dt="2022-12-30T05:17:33.675" v="160" actId="1076"/>
          <ac:picMkLst>
            <pc:docMk/>
            <pc:sldMk cId="472351876" sldId="268"/>
            <ac:picMk id="5" creationId="{E2D026F9-77BA-4CFB-89E6-639281BF7E61}"/>
          </ac:picMkLst>
        </pc:picChg>
      </pc:sldChg>
      <pc:sldChg chg="del">
        <pc:chgData name="Danny Young" userId="cb0f4ce2-eb4f-479e-8e8f-3beb257e632f" providerId="ADAL" clId="{41C6E7BC-4300-4948-89F3-07FA7443EB47}" dt="2022-12-30T05:14:37.025" v="92" actId="2696"/>
        <pc:sldMkLst>
          <pc:docMk/>
          <pc:sldMk cId="1411663461" sldId="269"/>
        </pc:sldMkLst>
      </pc:sldChg>
      <pc:sldChg chg="del">
        <pc:chgData name="Danny Young" userId="cb0f4ce2-eb4f-479e-8e8f-3beb257e632f" providerId="ADAL" clId="{41C6E7BC-4300-4948-89F3-07FA7443EB47}" dt="2022-12-30T05:14:37.030" v="93" actId="2696"/>
        <pc:sldMkLst>
          <pc:docMk/>
          <pc:sldMk cId="956976675" sldId="270"/>
        </pc:sldMkLst>
      </pc:sldChg>
      <pc:sldChg chg="del">
        <pc:chgData name="Danny Young" userId="cb0f4ce2-eb4f-479e-8e8f-3beb257e632f" providerId="ADAL" clId="{41C6E7BC-4300-4948-89F3-07FA7443EB47}" dt="2022-12-30T05:14:37.035" v="94" actId="2696"/>
        <pc:sldMkLst>
          <pc:docMk/>
          <pc:sldMk cId="2165479436" sldId="271"/>
        </pc:sldMkLst>
      </pc:sldChg>
      <pc:sldChg chg="del">
        <pc:chgData name="Danny Young" userId="cb0f4ce2-eb4f-479e-8e8f-3beb257e632f" providerId="ADAL" clId="{41C6E7BC-4300-4948-89F3-07FA7443EB47}" dt="2022-12-30T05:14:37.041" v="95" actId="2696"/>
        <pc:sldMkLst>
          <pc:docMk/>
          <pc:sldMk cId="2821113280" sldId="272"/>
        </pc:sldMkLst>
      </pc:sldChg>
      <pc:sldChg chg="del">
        <pc:chgData name="Danny Young" userId="cb0f4ce2-eb4f-479e-8e8f-3beb257e632f" providerId="ADAL" clId="{41C6E7BC-4300-4948-89F3-07FA7443EB47}" dt="2022-12-30T05:14:37.047" v="96" actId="2696"/>
        <pc:sldMkLst>
          <pc:docMk/>
          <pc:sldMk cId="2311404880" sldId="273"/>
        </pc:sldMkLst>
      </pc:sldChg>
      <pc:sldChg chg="del">
        <pc:chgData name="Danny Young" userId="cb0f4ce2-eb4f-479e-8e8f-3beb257e632f" providerId="ADAL" clId="{41C6E7BC-4300-4948-89F3-07FA7443EB47}" dt="2022-12-30T05:14:37.052" v="97" actId="2696"/>
        <pc:sldMkLst>
          <pc:docMk/>
          <pc:sldMk cId="1427453703" sldId="274"/>
        </pc:sldMkLst>
      </pc:sldChg>
      <pc:sldChg chg="del">
        <pc:chgData name="Danny Young" userId="cb0f4ce2-eb4f-479e-8e8f-3beb257e632f" providerId="ADAL" clId="{41C6E7BC-4300-4948-89F3-07FA7443EB47}" dt="2022-12-30T05:14:37.058" v="98" actId="2696"/>
        <pc:sldMkLst>
          <pc:docMk/>
          <pc:sldMk cId="3329576390" sldId="275"/>
        </pc:sldMkLst>
      </pc:sldChg>
      <pc:sldChg chg="del">
        <pc:chgData name="Danny Young" userId="cb0f4ce2-eb4f-479e-8e8f-3beb257e632f" providerId="ADAL" clId="{41C6E7BC-4300-4948-89F3-07FA7443EB47}" dt="2022-12-30T05:14:37.064" v="99" actId="2696"/>
        <pc:sldMkLst>
          <pc:docMk/>
          <pc:sldMk cId="2074940224" sldId="276"/>
        </pc:sldMkLst>
      </pc:sldChg>
      <pc:sldChg chg="del">
        <pc:chgData name="Danny Young" userId="cb0f4ce2-eb4f-479e-8e8f-3beb257e632f" providerId="ADAL" clId="{41C6E7BC-4300-4948-89F3-07FA7443EB47}" dt="2022-12-30T05:14:37.070" v="100" actId="2696"/>
        <pc:sldMkLst>
          <pc:docMk/>
          <pc:sldMk cId="1199276062" sldId="277"/>
        </pc:sldMkLst>
      </pc:sldChg>
      <pc:sldChg chg="del">
        <pc:chgData name="Danny Young" userId="cb0f4ce2-eb4f-479e-8e8f-3beb257e632f" providerId="ADAL" clId="{41C6E7BC-4300-4948-89F3-07FA7443EB47}" dt="2022-12-30T05:14:37.077" v="101" actId="2696"/>
        <pc:sldMkLst>
          <pc:docMk/>
          <pc:sldMk cId="1977780709" sldId="278"/>
        </pc:sldMkLst>
      </pc:sldChg>
      <pc:sldChg chg="del">
        <pc:chgData name="Danny Young" userId="cb0f4ce2-eb4f-479e-8e8f-3beb257e632f" providerId="ADAL" clId="{41C6E7BC-4300-4948-89F3-07FA7443EB47}" dt="2022-12-30T05:14:37.083" v="102" actId="2696"/>
        <pc:sldMkLst>
          <pc:docMk/>
          <pc:sldMk cId="1693959420" sldId="279"/>
        </pc:sldMkLst>
      </pc:sldChg>
      <pc:sldChg chg="del">
        <pc:chgData name="Danny Young" userId="cb0f4ce2-eb4f-479e-8e8f-3beb257e632f" providerId="ADAL" clId="{41C6E7BC-4300-4948-89F3-07FA7443EB47}" dt="2022-12-30T05:14:37.088" v="103" actId="2696"/>
        <pc:sldMkLst>
          <pc:docMk/>
          <pc:sldMk cId="919623901" sldId="280"/>
        </pc:sldMkLst>
      </pc:sldChg>
      <pc:sldChg chg="del">
        <pc:chgData name="Danny Young" userId="cb0f4ce2-eb4f-479e-8e8f-3beb257e632f" providerId="ADAL" clId="{41C6E7BC-4300-4948-89F3-07FA7443EB47}" dt="2022-12-30T05:14:37.095" v="104" actId="2696"/>
        <pc:sldMkLst>
          <pc:docMk/>
          <pc:sldMk cId="4179381620" sldId="281"/>
        </pc:sldMkLst>
      </pc:sldChg>
      <pc:sldChg chg="del">
        <pc:chgData name="Danny Young" userId="cb0f4ce2-eb4f-479e-8e8f-3beb257e632f" providerId="ADAL" clId="{41C6E7BC-4300-4948-89F3-07FA7443EB47}" dt="2022-12-30T05:14:37.100" v="105" actId="2696"/>
        <pc:sldMkLst>
          <pc:docMk/>
          <pc:sldMk cId="3210731312" sldId="282"/>
        </pc:sldMkLst>
      </pc:sldChg>
      <pc:sldChg chg="del">
        <pc:chgData name="Danny Young" userId="cb0f4ce2-eb4f-479e-8e8f-3beb257e632f" providerId="ADAL" clId="{41C6E7BC-4300-4948-89F3-07FA7443EB47}" dt="2022-12-30T05:14:37.108" v="106" actId="2696"/>
        <pc:sldMkLst>
          <pc:docMk/>
          <pc:sldMk cId="4084764679" sldId="283"/>
        </pc:sldMkLst>
      </pc:sldChg>
      <pc:sldChg chg="del">
        <pc:chgData name="Danny Young" userId="cb0f4ce2-eb4f-479e-8e8f-3beb257e632f" providerId="ADAL" clId="{41C6E7BC-4300-4948-89F3-07FA7443EB47}" dt="2022-12-30T05:14:37.115" v="107" actId="2696"/>
        <pc:sldMkLst>
          <pc:docMk/>
          <pc:sldMk cId="4080212622" sldId="284"/>
        </pc:sldMkLst>
      </pc:sldChg>
      <pc:sldChg chg="del">
        <pc:chgData name="Danny Young" userId="cb0f4ce2-eb4f-479e-8e8f-3beb257e632f" providerId="ADAL" clId="{41C6E7BC-4300-4948-89F3-07FA7443EB47}" dt="2022-12-30T05:14:37.121" v="108" actId="2696"/>
        <pc:sldMkLst>
          <pc:docMk/>
          <pc:sldMk cId="2460112907" sldId="285"/>
        </pc:sldMkLst>
      </pc:sldChg>
      <pc:sldChg chg="del">
        <pc:chgData name="Danny Young" userId="cb0f4ce2-eb4f-479e-8e8f-3beb257e632f" providerId="ADAL" clId="{41C6E7BC-4300-4948-89F3-07FA7443EB47}" dt="2022-12-30T05:14:37.128" v="109" actId="2696"/>
        <pc:sldMkLst>
          <pc:docMk/>
          <pc:sldMk cId="1528257549" sldId="286"/>
        </pc:sldMkLst>
      </pc:sldChg>
      <pc:sldChg chg="del">
        <pc:chgData name="Danny Young" userId="cb0f4ce2-eb4f-479e-8e8f-3beb257e632f" providerId="ADAL" clId="{41C6E7BC-4300-4948-89F3-07FA7443EB47}" dt="2022-12-30T05:14:37.134" v="110" actId="2696"/>
        <pc:sldMkLst>
          <pc:docMk/>
          <pc:sldMk cId="2924221301" sldId="287"/>
        </pc:sldMkLst>
      </pc:sldChg>
      <pc:sldChg chg="del">
        <pc:chgData name="Danny Young" userId="cb0f4ce2-eb4f-479e-8e8f-3beb257e632f" providerId="ADAL" clId="{41C6E7BC-4300-4948-89F3-07FA7443EB47}" dt="2022-12-30T05:14:37.139" v="111" actId="2696"/>
        <pc:sldMkLst>
          <pc:docMk/>
          <pc:sldMk cId="3124951012" sldId="288"/>
        </pc:sldMkLst>
      </pc:sldChg>
      <pc:sldChg chg="del">
        <pc:chgData name="Danny Young" userId="cb0f4ce2-eb4f-479e-8e8f-3beb257e632f" providerId="ADAL" clId="{41C6E7BC-4300-4948-89F3-07FA7443EB47}" dt="2022-12-30T05:14:37.145" v="112" actId="2696"/>
        <pc:sldMkLst>
          <pc:docMk/>
          <pc:sldMk cId="4157873639" sldId="289"/>
        </pc:sldMkLst>
      </pc:sldChg>
      <pc:sldChg chg="del">
        <pc:chgData name="Danny Young" userId="cb0f4ce2-eb4f-479e-8e8f-3beb257e632f" providerId="ADAL" clId="{41C6E7BC-4300-4948-89F3-07FA7443EB47}" dt="2022-12-30T05:14:37.151" v="113" actId="2696"/>
        <pc:sldMkLst>
          <pc:docMk/>
          <pc:sldMk cId="706173814" sldId="290"/>
        </pc:sldMkLst>
      </pc:sldChg>
      <pc:sldChg chg="del">
        <pc:chgData name="Danny Young" userId="cb0f4ce2-eb4f-479e-8e8f-3beb257e632f" providerId="ADAL" clId="{41C6E7BC-4300-4948-89F3-07FA7443EB47}" dt="2022-12-30T05:14:37.156" v="114" actId="2696"/>
        <pc:sldMkLst>
          <pc:docMk/>
          <pc:sldMk cId="1499981951" sldId="291"/>
        </pc:sldMkLst>
      </pc:sldChg>
      <pc:sldChg chg="del">
        <pc:chgData name="Danny Young" userId="cb0f4ce2-eb4f-479e-8e8f-3beb257e632f" providerId="ADAL" clId="{41C6E7BC-4300-4948-89F3-07FA7443EB47}" dt="2022-12-30T05:14:37.163" v="115" actId="2696"/>
        <pc:sldMkLst>
          <pc:docMk/>
          <pc:sldMk cId="56708746" sldId="292"/>
        </pc:sldMkLst>
      </pc:sldChg>
      <pc:sldChg chg="del">
        <pc:chgData name="Danny Young" userId="cb0f4ce2-eb4f-479e-8e8f-3beb257e632f" providerId="ADAL" clId="{41C6E7BC-4300-4948-89F3-07FA7443EB47}" dt="2022-12-30T05:14:37.168" v="116" actId="2696"/>
        <pc:sldMkLst>
          <pc:docMk/>
          <pc:sldMk cId="2202520584" sldId="293"/>
        </pc:sldMkLst>
      </pc:sldChg>
      <pc:sldChg chg="del">
        <pc:chgData name="Danny Young" userId="cb0f4ce2-eb4f-479e-8e8f-3beb257e632f" providerId="ADAL" clId="{41C6E7BC-4300-4948-89F3-07FA7443EB47}" dt="2022-12-30T05:14:37.174" v="117" actId="2696"/>
        <pc:sldMkLst>
          <pc:docMk/>
          <pc:sldMk cId="1819406813" sldId="294"/>
        </pc:sldMkLst>
      </pc:sldChg>
      <pc:sldChg chg="del">
        <pc:chgData name="Danny Young" userId="cb0f4ce2-eb4f-479e-8e8f-3beb257e632f" providerId="ADAL" clId="{41C6E7BC-4300-4948-89F3-07FA7443EB47}" dt="2022-12-30T05:14:37.181" v="118" actId="2696"/>
        <pc:sldMkLst>
          <pc:docMk/>
          <pc:sldMk cId="538893102" sldId="295"/>
        </pc:sldMkLst>
      </pc:sldChg>
      <pc:sldChg chg="del">
        <pc:chgData name="Danny Young" userId="cb0f4ce2-eb4f-479e-8e8f-3beb257e632f" providerId="ADAL" clId="{41C6E7BC-4300-4948-89F3-07FA7443EB47}" dt="2022-12-30T05:14:37.186" v="119" actId="2696"/>
        <pc:sldMkLst>
          <pc:docMk/>
          <pc:sldMk cId="999636114" sldId="296"/>
        </pc:sldMkLst>
      </pc:sldChg>
      <pc:sldChg chg="del">
        <pc:chgData name="Danny Young" userId="cb0f4ce2-eb4f-479e-8e8f-3beb257e632f" providerId="ADAL" clId="{41C6E7BC-4300-4948-89F3-07FA7443EB47}" dt="2022-12-30T05:14:37.192" v="120" actId="2696"/>
        <pc:sldMkLst>
          <pc:docMk/>
          <pc:sldMk cId="2337847698" sldId="297"/>
        </pc:sldMkLst>
      </pc:sldChg>
      <pc:sldChg chg="del">
        <pc:chgData name="Danny Young" userId="cb0f4ce2-eb4f-479e-8e8f-3beb257e632f" providerId="ADAL" clId="{41C6E7BC-4300-4948-89F3-07FA7443EB47}" dt="2022-12-30T05:14:37.199" v="121" actId="2696"/>
        <pc:sldMkLst>
          <pc:docMk/>
          <pc:sldMk cId="1388001413" sldId="298"/>
        </pc:sldMkLst>
      </pc:sldChg>
      <pc:sldChg chg="del">
        <pc:chgData name="Danny Young" userId="cb0f4ce2-eb4f-479e-8e8f-3beb257e632f" providerId="ADAL" clId="{41C6E7BC-4300-4948-89F3-07FA7443EB47}" dt="2022-12-30T05:14:37.206" v="122" actId="2696"/>
        <pc:sldMkLst>
          <pc:docMk/>
          <pc:sldMk cId="622450353" sldId="299"/>
        </pc:sldMkLst>
      </pc:sldChg>
      <pc:sldChg chg="del">
        <pc:chgData name="Danny Young" userId="cb0f4ce2-eb4f-479e-8e8f-3beb257e632f" providerId="ADAL" clId="{41C6E7BC-4300-4948-89F3-07FA7443EB47}" dt="2022-12-30T05:14:37.214" v="123" actId="2696"/>
        <pc:sldMkLst>
          <pc:docMk/>
          <pc:sldMk cId="224131424" sldId="300"/>
        </pc:sldMkLst>
      </pc:sldChg>
      <pc:sldChg chg="del">
        <pc:chgData name="Danny Young" userId="cb0f4ce2-eb4f-479e-8e8f-3beb257e632f" providerId="ADAL" clId="{41C6E7BC-4300-4948-89F3-07FA7443EB47}" dt="2022-12-30T05:14:37.221" v="124" actId="2696"/>
        <pc:sldMkLst>
          <pc:docMk/>
          <pc:sldMk cId="3409550485" sldId="301"/>
        </pc:sldMkLst>
      </pc:sldChg>
      <pc:sldChg chg="del">
        <pc:chgData name="Danny Young" userId="cb0f4ce2-eb4f-479e-8e8f-3beb257e632f" providerId="ADAL" clId="{41C6E7BC-4300-4948-89F3-07FA7443EB47}" dt="2022-12-30T05:14:37.231" v="125" actId="2696"/>
        <pc:sldMkLst>
          <pc:docMk/>
          <pc:sldMk cId="512682130" sldId="302"/>
        </pc:sldMkLst>
      </pc:sldChg>
      <pc:sldChg chg="del">
        <pc:chgData name="Danny Young" userId="cb0f4ce2-eb4f-479e-8e8f-3beb257e632f" providerId="ADAL" clId="{41C6E7BC-4300-4948-89F3-07FA7443EB47}" dt="2022-12-30T05:14:37.238" v="126" actId="2696"/>
        <pc:sldMkLst>
          <pc:docMk/>
          <pc:sldMk cId="2271140328" sldId="303"/>
        </pc:sldMkLst>
      </pc:sldChg>
      <pc:sldChg chg="del">
        <pc:chgData name="Danny Young" userId="cb0f4ce2-eb4f-479e-8e8f-3beb257e632f" providerId="ADAL" clId="{41C6E7BC-4300-4948-89F3-07FA7443EB47}" dt="2022-12-30T05:14:37.246" v="127" actId="2696"/>
        <pc:sldMkLst>
          <pc:docMk/>
          <pc:sldMk cId="1117057223" sldId="304"/>
        </pc:sldMkLst>
      </pc:sldChg>
      <pc:sldChg chg="del">
        <pc:chgData name="Danny Young" userId="cb0f4ce2-eb4f-479e-8e8f-3beb257e632f" providerId="ADAL" clId="{41C6E7BC-4300-4948-89F3-07FA7443EB47}" dt="2022-12-30T05:14:37.251" v="128" actId="2696"/>
        <pc:sldMkLst>
          <pc:docMk/>
          <pc:sldMk cId="437760952" sldId="305"/>
        </pc:sldMkLst>
      </pc:sldChg>
      <pc:sldChg chg="del">
        <pc:chgData name="Danny Young" userId="cb0f4ce2-eb4f-479e-8e8f-3beb257e632f" providerId="ADAL" clId="{41C6E7BC-4300-4948-89F3-07FA7443EB47}" dt="2022-12-30T05:14:37.256" v="129" actId="2696"/>
        <pc:sldMkLst>
          <pc:docMk/>
          <pc:sldMk cId="3846660788" sldId="306"/>
        </pc:sldMkLst>
      </pc:sldChg>
      <pc:sldChg chg="del">
        <pc:chgData name="Danny Young" userId="cb0f4ce2-eb4f-479e-8e8f-3beb257e632f" providerId="ADAL" clId="{41C6E7BC-4300-4948-89F3-07FA7443EB47}" dt="2022-12-30T05:14:37.264" v="130" actId="2696"/>
        <pc:sldMkLst>
          <pc:docMk/>
          <pc:sldMk cId="2814313830" sldId="307"/>
        </pc:sldMkLst>
      </pc:sldChg>
      <pc:sldChg chg="del">
        <pc:chgData name="Danny Young" userId="cb0f4ce2-eb4f-479e-8e8f-3beb257e632f" providerId="ADAL" clId="{41C6E7BC-4300-4948-89F3-07FA7443EB47}" dt="2022-12-30T05:14:37.268" v="131" actId="2696"/>
        <pc:sldMkLst>
          <pc:docMk/>
          <pc:sldMk cId="3523031699" sldId="308"/>
        </pc:sldMkLst>
      </pc:sldChg>
      <pc:sldChg chg="del">
        <pc:chgData name="Danny Young" userId="cb0f4ce2-eb4f-479e-8e8f-3beb257e632f" providerId="ADAL" clId="{41C6E7BC-4300-4948-89F3-07FA7443EB47}" dt="2022-12-30T05:14:37.274" v="132" actId="2696"/>
        <pc:sldMkLst>
          <pc:docMk/>
          <pc:sldMk cId="798849204" sldId="309"/>
        </pc:sldMkLst>
      </pc:sldChg>
      <pc:sldChg chg="del">
        <pc:chgData name="Danny Young" userId="cb0f4ce2-eb4f-479e-8e8f-3beb257e632f" providerId="ADAL" clId="{41C6E7BC-4300-4948-89F3-07FA7443EB47}" dt="2022-12-30T05:14:37.281" v="133" actId="2696"/>
        <pc:sldMkLst>
          <pc:docMk/>
          <pc:sldMk cId="386742601" sldId="310"/>
        </pc:sldMkLst>
      </pc:sldChg>
      <pc:sldChg chg="del">
        <pc:chgData name="Danny Young" userId="cb0f4ce2-eb4f-479e-8e8f-3beb257e632f" providerId="ADAL" clId="{41C6E7BC-4300-4948-89F3-07FA7443EB47}" dt="2022-12-30T05:14:37.286" v="134" actId="2696"/>
        <pc:sldMkLst>
          <pc:docMk/>
          <pc:sldMk cId="3828225914" sldId="311"/>
        </pc:sldMkLst>
      </pc:sldChg>
      <pc:sldChg chg="del">
        <pc:chgData name="Danny Young" userId="cb0f4ce2-eb4f-479e-8e8f-3beb257e632f" providerId="ADAL" clId="{41C6E7BC-4300-4948-89F3-07FA7443EB47}" dt="2022-12-30T05:14:37.292" v="135" actId="2696"/>
        <pc:sldMkLst>
          <pc:docMk/>
          <pc:sldMk cId="1280136710" sldId="312"/>
        </pc:sldMkLst>
      </pc:sldChg>
      <pc:sldChg chg="del">
        <pc:chgData name="Danny Young" userId="cb0f4ce2-eb4f-479e-8e8f-3beb257e632f" providerId="ADAL" clId="{41C6E7BC-4300-4948-89F3-07FA7443EB47}" dt="2022-12-30T05:14:37.299" v="136" actId="2696"/>
        <pc:sldMkLst>
          <pc:docMk/>
          <pc:sldMk cId="4127475489" sldId="313"/>
        </pc:sldMkLst>
      </pc:sldChg>
      <pc:sldChg chg="del">
        <pc:chgData name="Danny Young" userId="cb0f4ce2-eb4f-479e-8e8f-3beb257e632f" providerId="ADAL" clId="{41C6E7BC-4300-4948-89F3-07FA7443EB47}" dt="2022-12-30T05:14:37.304" v="137" actId="2696"/>
        <pc:sldMkLst>
          <pc:docMk/>
          <pc:sldMk cId="476608274" sldId="314"/>
        </pc:sldMkLst>
      </pc:sldChg>
      <pc:sldChg chg="del">
        <pc:chgData name="Danny Young" userId="cb0f4ce2-eb4f-479e-8e8f-3beb257e632f" providerId="ADAL" clId="{41C6E7BC-4300-4948-89F3-07FA7443EB47}" dt="2022-12-30T05:14:37.310" v="138" actId="2696"/>
        <pc:sldMkLst>
          <pc:docMk/>
          <pc:sldMk cId="3569509235" sldId="315"/>
        </pc:sldMkLst>
      </pc:sldChg>
      <pc:sldChg chg="addSp modSp add">
        <pc:chgData name="Danny Young" userId="cb0f4ce2-eb4f-479e-8e8f-3beb257e632f" providerId="ADAL" clId="{41C6E7BC-4300-4948-89F3-07FA7443EB47}" dt="2022-12-30T04:35:19.455" v="8" actId="14100"/>
        <pc:sldMkLst>
          <pc:docMk/>
          <pc:sldMk cId="1016419686" sldId="316"/>
        </pc:sldMkLst>
        <pc:picChg chg="add mod">
          <ac:chgData name="Danny Young" userId="cb0f4ce2-eb4f-479e-8e8f-3beb257e632f" providerId="ADAL" clId="{41C6E7BC-4300-4948-89F3-07FA7443EB47}" dt="2022-12-30T04:35:19.455" v="8" actId="14100"/>
          <ac:picMkLst>
            <pc:docMk/>
            <pc:sldMk cId="1016419686" sldId="316"/>
            <ac:picMk id="4" creationId="{7C245D73-D056-4861-9409-D5C71DD9100C}"/>
          </ac:picMkLst>
        </pc:picChg>
      </pc:sldChg>
      <pc:sldChg chg="addSp modSp add">
        <pc:chgData name="Danny Young" userId="cb0f4ce2-eb4f-479e-8e8f-3beb257e632f" providerId="ADAL" clId="{41C6E7BC-4300-4948-89F3-07FA7443EB47}" dt="2022-12-30T04:40:36.011" v="20" actId="14100"/>
        <pc:sldMkLst>
          <pc:docMk/>
          <pc:sldMk cId="4079330674" sldId="317"/>
        </pc:sldMkLst>
        <pc:picChg chg="add mod">
          <ac:chgData name="Danny Young" userId="cb0f4ce2-eb4f-479e-8e8f-3beb257e632f" providerId="ADAL" clId="{41C6E7BC-4300-4948-89F3-07FA7443EB47}" dt="2022-12-30T04:40:36.011" v="20" actId="14100"/>
          <ac:picMkLst>
            <pc:docMk/>
            <pc:sldMk cId="4079330674" sldId="317"/>
            <ac:picMk id="4" creationId="{CD21E2BC-C825-420A-B7A2-A403E129DE53}"/>
          </ac:picMkLst>
        </pc:picChg>
      </pc:sldChg>
      <pc:sldChg chg="addSp modSp add">
        <pc:chgData name="Danny Young" userId="cb0f4ce2-eb4f-479e-8e8f-3beb257e632f" providerId="ADAL" clId="{41C6E7BC-4300-4948-89F3-07FA7443EB47}" dt="2022-12-30T04:43:20.130" v="24" actId="14100"/>
        <pc:sldMkLst>
          <pc:docMk/>
          <pc:sldMk cId="3953095833" sldId="318"/>
        </pc:sldMkLst>
        <pc:picChg chg="add mod">
          <ac:chgData name="Danny Young" userId="cb0f4ce2-eb4f-479e-8e8f-3beb257e632f" providerId="ADAL" clId="{41C6E7BC-4300-4948-89F3-07FA7443EB47}" dt="2022-12-30T04:43:20.130" v="24" actId="14100"/>
          <ac:picMkLst>
            <pc:docMk/>
            <pc:sldMk cId="3953095833" sldId="318"/>
            <ac:picMk id="4" creationId="{BCB64AA1-5998-4BDF-8F64-5FA32E1BB1FA}"/>
          </ac:picMkLst>
        </pc:picChg>
      </pc:sldChg>
      <pc:sldChg chg="addSp modSp add ord">
        <pc:chgData name="Danny Young" userId="cb0f4ce2-eb4f-479e-8e8f-3beb257e632f" providerId="ADAL" clId="{41C6E7BC-4300-4948-89F3-07FA7443EB47}" dt="2022-12-30T04:46:38.473" v="32"/>
        <pc:sldMkLst>
          <pc:docMk/>
          <pc:sldMk cId="3434468007" sldId="319"/>
        </pc:sldMkLst>
        <pc:picChg chg="add mod">
          <ac:chgData name="Danny Young" userId="cb0f4ce2-eb4f-479e-8e8f-3beb257e632f" providerId="ADAL" clId="{41C6E7BC-4300-4948-89F3-07FA7443EB47}" dt="2022-12-30T04:46:16.429" v="31" actId="14100"/>
          <ac:picMkLst>
            <pc:docMk/>
            <pc:sldMk cId="3434468007" sldId="319"/>
            <ac:picMk id="4" creationId="{DCFF0F78-0683-4615-B8D6-CE070A57EFAD}"/>
          </ac:picMkLst>
        </pc:picChg>
      </pc:sldChg>
      <pc:sldChg chg="addSp delSp modSp add">
        <pc:chgData name="Danny Young" userId="cb0f4ce2-eb4f-479e-8e8f-3beb257e632f" providerId="ADAL" clId="{41C6E7BC-4300-4948-89F3-07FA7443EB47}" dt="2022-12-30T04:51:10.055" v="38"/>
        <pc:sldMkLst>
          <pc:docMk/>
          <pc:sldMk cId="1195714713" sldId="320"/>
        </pc:sldMkLst>
        <pc:picChg chg="add mod">
          <ac:chgData name="Danny Young" userId="cb0f4ce2-eb4f-479e-8e8f-3beb257e632f" providerId="ADAL" clId="{41C6E7BC-4300-4948-89F3-07FA7443EB47}" dt="2022-12-30T04:46:45.489" v="36" actId="14100"/>
          <ac:picMkLst>
            <pc:docMk/>
            <pc:sldMk cId="1195714713" sldId="320"/>
            <ac:picMk id="4" creationId="{E4D1A601-A4BC-4DE3-AD5F-B8B51C8050BE}"/>
          </ac:picMkLst>
        </pc:picChg>
        <pc:picChg chg="add del">
          <ac:chgData name="Danny Young" userId="cb0f4ce2-eb4f-479e-8e8f-3beb257e632f" providerId="ADAL" clId="{41C6E7BC-4300-4948-89F3-07FA7443EB47}" dt="2022-12-30T04:51:10.055" v="38"/>
          <ac:picMkLst>
            <pc:docMk/>
            <pc:sldMk cId="1195714713" sldId="320"/>
            <ac:picMk id="5" creationId="{903DE204-B132-43A0-8A47-E1F58C4637C2}"/>
          </ac:picMkLst>
        </pc:picChg>
      </pc:sldChg>
      <pc:sldChg chg="addSp modSp add">
        <pc:chgData name="Danny Young" userId="cb0f4ce2-eb4f-479e-8e8f-3beb257e632f" providerId="ADAL" clId="{41C6E7BC-4300-4948-89F3-07FA7443EB47}" dt="2022-12-30T04:51:15.554" v="42" actId="14100"/>
        <pc:sldMkLst>
          <pc:docMk/>
          <pc:sldMk cId="2331242904" sldId="321"/>
        </pc:sldMkLst>
        <pc:picChg chg="add mod">
          <ac:chgData name="Danny Young" userId="cb0f4ce2-eb4f-479e-8e8f-3beb257e632f" providerId="ADAL" clId="{41C6E7BC-4300-4948-89F3-07FA7443EB47}" dt="2022-12-30T04:51:15.554" v="42" actId="14100"/>
          <ac:picMkLst>
            <pc:docMk/>
            <pc:sldMk cId="2331242904" sldId="321"/>
            <ac:picMk id="4" creationId="{077094CC-24A3-409B-9818-A4EF33E85F24}"/>
          </ac:picMkLst>
        </pc:picChg>
      </pc:sldChg>
      <pc:sldChg chg="addSp modSp add">
        <pc:chgData name="Danny Young" userId="cb0f4ce2-eb4f-479e-8e8f-3beb257e632f" providerId="ADAL" clId="{41C6E7BC-4300-4948-89F3-07FA7443EB47}" dt="2022-12-30T04:56:11.240" v="51" actId="14100"/>
        <pc:sldMkLst>
          <pc:docMk/>
          <pc:sldMk cId="1862686954" sldId="322"/>
        </pc:sldMkLst>
        <pc:picChg chg="add mod">
          <ac:chgData name="Danny Young" userId="cb0f4ce2-eb4f-479e-8e8f-3beb257e632f" providerId="ADAL" clId="{41C6E7BC-4300-4948-89F3-07FA7443EB47}" dt="2022-12-30T04:56:11.240" v="51" actId="14100"/>
          <ac:picMkLst>
            <pc:docMk/>
            <pc:sldMk cId="1862686954" sldId="322"/>
            <ac:picMk id="4" creationId="{84F7681D-EF90-4000-9898-BBCFF11D4EB1}"/>
          </ac:picMkLst>
        </pc:picChg>
      </pc:sldChg>
      <pc:sldChg chg="addSp modSp add">
        <pc:chgData name="Danny Young" userId="cb0f4ce2-eb4f-479e-8e8f-3beb257e632f" providerId="ADAL" clId="{41C6E7BC-4300-4948-89F3-07FA7443EB47}" dt="2022-12-30T04:56:28.436" v="55" actId="14100"/>
        <pc:sldMkLst>
          <pc:docMk/>
          <pc:sldMk cId="309368117" sldId="323"/>
        </pc:sldMkLst>
        <pc:picChg chg="add mod">
          <ac:chgData name="Danny Young" userId="cb0f4ce2-eb4f-479e-8e8f-3beb257e632f" providerId="ADAL" clId="{41C6E7BC-4300-4948-89F3-07FA7443EB47}" dt="2022-12-30T04:56:28.436" v="55" actId="14100"/>
          <ac:picMkLst>
            <pc:docMk/>
            <pc:sldMk cId="309368117" sldId="323"/>
            <ac:picMk id="4" creationId="{F9388817-F819-4673-B13F-3D903B22F7F5}"/>
          </ac:picMkLst>
        </pc:picChg>
      </pc:sldChg>
      <pc:sldChg chg="addSp modSp add">
        <pc:chgData name="Danny Young" userId="cb0f4ce2-eb4f-479e-8e8f-3beb257e632f" providerId="ADAL" clId="{41C6E7BC-4300-4948-89F3-07FA7443EB47}" dt="2022-12-30T05:02:48.257" v="60" actId="14100"/>
        <pc:sldMkLst>
          <pc:docMk/>
          <pc:sldMk cId="2965005455" sldId="324"/>
        </pc:sldMkLst>
        <pc:picChg chg="add mod">
          <ac:chgData name="Danny Young" userId="cb0f4ce2-eb4f-479e-8e8f-3beb257e632f" providerId="ADAL" clId="{41C6E7BC-4300-4948-89F3-07FA7443EB47}" dt="2022-12-30T05:02:48.257" v="60" actId="14100"/>
          <ac:picMkLst>
            <pc:docMk/>
            <pc:sldMk cId="2965005455" sldId="324"/>
            <ac:picMk id="4" creationId="{C2050B9F-D013-44B2-9FF9-239D611F0D30}"/>
          </ac:picMkLst>
        </pc:picChg>
      </pc:sldChg>
      <pc:sldChg chg="addSp modSp add">
        <pc:chgData name="Danny Young" userId="cb0f4ce2-eb4f-479e-8e8f-3beb257e632f" providerId="ADAL" clId="{41C6E7BC-4300-4948-89F3-07FA7443EB47}" dt="2022-12-30T05:02:59.872" v="64" actId="14100"/>
        <pc:sldMkLst>
          <pc:docMk/>
          <pc:sldMk cId="3081173995" sldId="325"/>
        </pc:sldMkLst>
        <pc:picChg chg="add mod">
          <ac:chgData name="Danny Young" userId="cb0f4ce2-eb4f-479e-8e8f-3beb257e632f" providerId="ADAL" clId="{41C6E7BC-4300-4948-89F3-07FA7443EB47}" dt="2022-12-30T05:02:59.872" v="64" actId="14100"/>
          <ac:picMkLst>
            <pc:docMk/>
            <pc:sldMk cId="3081173995" sldId="325"/>
            <ac:picMk id="4" creationId="{5DEC0B89-6F65-4AFD-8719-98C53712738F}"/>
          </ac:picMkLst>
        </pc:picChg>
      </pc:sldChg>
      <pc:sldChg chg="addSp modSp add">
        <pc:chgData name="Danny Young" userId="cb0f4ce2-eb4f-479e-8e8f-3beb257e632f" providerId="ADAL" clId="{41C6E7BC-4300-4948-89F3-07FA7443EB47}" dt="2022-12-30T05:03:11.754" v="68" actId="14100"/>
        <pc:sldMkLst>
          <pc:docMk/>
          <pc:sldMk cId="4028548384" sldId="326"/>
        </pc:sldMkLst>
        <pc:picChg chg="add mod">
          <ac:chgData name="Danny Young" userId="cb0f4ce2-eb4f-479e-8e8f-3beb257e632f" providerId="ADAL" clId="{41C6E7BC-4300-4948-89F3-07FA7443EB47}" dt="2022-12-30T05:03:11.754" v="68" actId="14100"/>
          <ac:picMkLst>
            <pc:docMk/>
            <pc:sldMk cId="4028548384" sldId="326"/>
            <ac:picMk id="4" creationId="{03E01C2F-32BF-42D6-98AC-80981A87F96D}"/>
          </ac:picMkLst>
        </pc:picChg>
      </pc:sldChg>
      <pc:sldChg chg="addSp modSp add">
        <pc:chgData name="Danny Young" userId="cb0f4ce2-eb4f-479e-8e8f-3beb257e632f" providerId="ADAL" clId="{41C6E7BC-4300-4948-89F3-07FA7443EB47}" dt="2022-12-30T05:03:26.954" v="72" actId="14100"/>
        <pc:sldMkLst>
          <pc:docMk/>
          <pc:sldMk cId="2469190860" sldId="327"/>
        </pc:sldMkLst>
        <pc:picChg chg="add mod">
          <ac:chgData name="Danny Young" userId="cb0f4ce2-eb4f-479e-8e8f-3beb257e632f" providerId="ADAL" clId="{41C6E7BC-4300-4948-89F3-07FA7443EB47}" dt="2022-12-30T05:03:26.954" v="72" actId="14100"/>
          <ac:picMkLst>
            <pc:docMk/>
            <pc:sldMk cId="2469190860" sldId="327"/>
            <ac:picMk id="4" creationId="{99B2CCC9-71C1-4B42-B0B9-15756A9FBBCE}"/>
          </ac:picMkLst>
        </pc:picChg>
      </pc:sldChg>
      <pc:sldChg chg="addSp modSp add">
        <pc:chgData name="Danny Young" userId="cb0f4ce2-eb4f-479e-8e8f-3beb257e632f" providerId="ADAL" clId="{41C6E7BC-4300-4948-89F3-07FA7443EB47}" dt="2022-12-30T05:08:09.648" v="76" actId="14100"/>
        <pc:sldMkLst>
          <pc:docMk/>
          <pc:sldMk cId="2581609296" sldId="328"/>
        </pc:sldMkLst>
        <pc:picChg chg="add mod">
          <ac:chgData name="Danny Young" userId="cb0f4ce2-eb4f-479e-8e8f-3beb257e632f" providerId="ADAL" clId="{41C6E7BC-4300-4948-89F3-07FA7443EB47}" dt="2022-12-30T05:08:09.648" v="76" actId="14100"/>
          <ac:picMkLst>
            <pc:docMk/>
            <pc:sldMk cId="2581609296" sldId="328"/>
            <ac:picMk id="4" creationId="{D124FDE6-F03D-40B5-87C1-63D3CF5170BB}"/>
          </ac:picMkLst>
        </pc:picChg>
      </pc:sldChg>
      <pc:sldChg chg="addSp modSp add ord">
        <pc:chgData name="Danny Young" userId="cb0f4ce2-eb4f-479e-8e8f-3beb257e632f" providerId="ADAL" clId="{41C6E7BC-4300-4948-89F3-07FA7443EB47}" dt="2022-12-30T05:21:19.137" v="188"/>
        <pc:sldMkLst>
          <pc:docMk/>
          <pc:sldMk cId="2365616030" sldId="329"/>
        </pc:sldMkLst>
        <pc:picChg chg="add mod">
          <ac:chgData name="Danny Young" userId="cb0f4ce2-eb4f-479e-8e8f-3beb257e632f" providerId="ADAL" clId="{41C6E7BC-4300-4948-89F3-07FA7443EB47}" dt="2022-12-30T05:08:21.287" v="80" actId="14100"/>
          <ac:picMkLst>
            <pc:docMk/>
            <pc:sldMk cId="2365616030" sldId="329"/>
            <ac:picMk id="4" creationId="{D3CC98DC-C213-4C13-9771-838ECE06FCA7}"/>
          </ac:picMkLst>
        </pc:picChg>
      </pc:sldChg>
      <pc:sldChg chg="addSp modSp add ord">
        <pc:chgData name="Danny Young" userId="cb0f4ce2-eb4f-479e-8e8f-3beb257e632f" providerId="ADAL" clId="{41C6E7BC-4300-4948-89F3-07FA7443EB47}" dt="2022-12-30T05:21:19.137" v="188"/>
        <pc:sldMkLst>
          <pc:docMk/>
          <pc:sldMk cId="1559018293" sldId="330"/>
        </pc:sldMkLst>
        <pc:picChg chg="add mod">
          <ac:chgData name="Danny Young" userId="cb0f4ce2-eb4f-479e-8e8f-3beb257e632f" providerId="ADAL" clId="{41C6E7BC-4300-4948-89F3-07FA7443EB47}" dt="2022-12-30T05:08:34.860" v="84" actId="14100"/>
          <ac:picMkLst>
            <pc:docMk/>
            <pc:sldMk cId="1559018293" sldId="330"/>
            <ac:picMk id="4" creationId="{CEEC0EC3-6562-4FAF-8DCC-028B3A2EFF6E}"/>
          </ac:picMkLst>
        </pc:picChg>
      </pc:sldChg>
      <pc:sldChg chg="addSp modSp add ord">
        <pc:chgData name="Danny Young" userId="cb0f4ce2-eb4f-479e-8e8f-3beb257e632f" providerId="ADAL" clId="{41C6E7BC-4300-4948-89F3-07FA7443EB47}" dt="2022-12-30T05:21:19.137" v="188"/>
        <pc:sldMkLst>
          <pc:docMk/>
          <pc:sldMk cId="1239936818" sldId="331"/>
        </pc:sldMkLst>
        <pc:picChg chg="add mod">
          <ac:chgData name="Danny Young" userId="cb0f4ce2-eb4f-479e-8e8f-3beb257e632f" providerId="ADAL" clId="{41C6E7BC-4300-4948-89F3-07FA7443EB47}" dt="2022-12-30T05:08:45.532" v="88" actId="14100"/>
          <ac:picMkLst>
            <pc:docMk/>
            <pc:sldMk cId="1239936818" sldId="331"/>
            <ac:picMk id="4" creationId="{3D346A40-4BE0-453F-824B-FA4F87FFCFCA}"/>
          </ac:picMkLst>
        </pc:picChg>
      </pc:sldChg>
      <pc:sldChg chg="addSp modSp add ord">
        <pc:chgData name="Danny Young" userId="cb0f4ce2-eb4f-479e-8e8f-3beb257e632f" providerId="ADAL" clId="{41C6E7BC-4300-4948-89F3-07FA7443EB47}" dt="2022-12-30T05:21:26.711" v="189"/>
        <pc:sldMkLst>
          <pc:docMk/>
          <pc:sldMk cId="3867511261" sldId="332"/>
        </pc:sldMkLst>
        <pc:picChg chg="add mod">
          <ac:chgData name="Danny Young" userId="cb0f4ce2-eb4f-479e-8e8f-3beb257e632f" providerId="ADAL" clId="{41C6E7BC-4300-4948-89F3-07FA7443EB47}" dt="2022-12-30T05:19:21.887" v="166" actId="14100"/>
          <ac:picMkLst>
            <pc:docMk/>
            <pc:sldMk cId="3867511261" sldId="332"/>
            <ac:picMk id="4" creationId="{77FDCB98-312C-4566-8640-379936B79052}"/>
          </ac:picMkLst>
        </pc:picChg>
      </pc:sldChg>
      <pc:sldChg chg="addSp modSp add">
        <pc:chgData name="Danny Young" userId="cb0f4ce2-eb4f-479e-8e8f-3beb257e632f" providerId="ADAL" clId="{41C6E7BC-4300-4948-89F3-07FA7443EB47}" dt="2022-12-30T05:19:38.539" v="170" actId="14100"/>
        <pc:sldMkLst>
          <pc:docMk/>
          <pc:sldMk cId="2772726086" sldId="333"/>
        </pc:sldMkLst>
        <pc:picChg chg="add mod">
          <ac:chgData name="Danny Young" userId="cb0f4ce2-eb4f-479e-8e8f-3beb257e632f" providerId="ADAL" clId="{41C6E7BC-4300-4948-89F3-07FA7443EB47}" dt="2022-12-30T05:19:38.539" v="170" actId="14100"/>
          <ac:picMkLst>
            <pc:docMk/>
            <pc:sldMk cId="2772726086" sldId="333"/>
            <ac:picMk id="4" creationId="{801E746C-8A24-42A2-BCED-00C680C04101}"/>
          </ac:picMkLst>
        </pc:picChg>
      </pc:sldChg>
      <pc:sldChg chg="addSp modSp add">
        <pc:chgData name="Danny Young" userId="cb0f4ce2-eb4f-479e-8e8f-3beb257e632f" providerId="ADAL" clId="{41C6E7BC-4300-4948-89F3-07FA7443EB47}" dt="2022-12-30T05:19:54.082" v="174" actId="14100"/>
        <pc:sldMkLst>
          <pc:docMk/>
          <pc:sldMk cId="1870548362" sldId="334"/>
        </pc:sldMkLst>
        <pc:picChg chg="add mod">
          <ac:chgData name="Danny Young" userId="cb0f4ce2-eb4f-479e-8e8f-3beb257e632f" providerId="ADAL" clId="{41C6E7BC-4300-4948-89F3-07FA7443EB47}" dt="2022-12-30T05:19:54.082" v="174" actId="14100"/>
          <ac:picMkLst>
            <pc:docMk/>
            <pc:sldMk cId="1870548362" sldId="334"/>
            <ac:picMk id="4" creationId="{6341006B-C91A-4B8A-B4BA-50483689E177}"/>
          </ac:picMkLst>
        </pc:picChg>
      </pc:sldChg>
      <pc:sldChg chg="addSp modSp add">
        <pc:chgData name="Danny Young" userId="cb0f4ce2-eb4f-479e-8e8f-3beb257e632f" providerId="ADAL" clId="{41C6E7BC-4300-4948-89F3-07FA7443EB47}" dt="2022-12-30T05:20:15.564" v="179" actId="14100"/>
        <pc:sldMkLst>
          <pc:docMk/>
          <pc:sldMk cId="3001777949" sldId="335"/>
        </pc:sldMkLst>
        <pc:picChg chg="add mod">
          <ac:chgData name="Danny Young" userId="cb0f4ce2-eb4f-479e-8e8f-3beb257e632f" providerId="ADAL" clId="{41C6E7BC-4300-4948-89F3-07FA7443EB47}" dt="2022-12-30T05:20:15.564" v="179" actId="14100"/>
          <ac:picMkLst>
            <pc:docMk/>
            <pc:sldMk cId="3001777949" sldId="335"/>
            <ac:picMk id="4" creationId="{DC7A0575-C595-40E8-A762-16F3FE89F9BE}"/>
          </ac:picMkLst>
        </pc:picChg>
      </pc:sldChg>
      <pc:sldChg chg="addSp modSp add">
        <pc:chgData name="Danny Young" userId="cb0f4ce2-eb4f-479e-8e8f-3beb257e632f" providerId="ADAL" clId="{41C6E7BC-4300-4948-89F3-07FA7443EB47}" dt="2022-12-30T05:20:32.631" v="183" actId="14100"/>
        <pc:sldMkLst>
          <pc:docMk/>
          <pc:sldMk cId="1652529913" sldId="336"/>
        </pc:sldMkLst>
        <pc:picChg chg="add mod">
          <ac:chgData name="Danny Young" userId="cb0f4ce2-eb4f-479e-8e8f-3beb257e632f" providerId="ADAL" clId="{41C6E7BC-4300-4948-89F3-07FA7443EB47}" dt="2022-12-30T05:20:32.631" v="183" actId="14100"/>
          <ac:picMkLst>
            <pc:docMk/>
            <pc:sldMk cId="1652529913" sldId="336"/>
            <ac:picMk id="4" creationId="{C4443AF3-4293-4A12-9FBA-43B0575284A9}"/>
          </ac:picMkLst>
        </pc:picChg>
      </pc:sldChg>
      <pc:sldChg chg="addSp modSp add">
        <pc:chgData name="Danny Young" userId="cb0f4ce2-eb4f-479e-8e8f-3beb257e632f" providerId="ADAL" clId="{41C6E7BC-4300-4948-89F3-07FA7443EB47}" dt="2022-12-30T05:21:01.603" v="187" actId="14100"/>
        <pc:sldMkLst>
          <pc:docMk/>
          <pc:sldMk cId="3136550051" sldId="337"/>
        </pc:sldMkLst>
        <pc:picChg chg="add mod">
          <ac:chgData name="Danny Young" userId="cb0f4ce2-eb4f-479e-8e8f-3beb257e632f" providerId="ADAL" clId="{41C6E7BC-4300-4948-89F3-07FA7443EB47}" dt="2022-12-30T05:21:01.603" v="187" actId="14100"/>
          <ac:picMkLst>
            <pc:docMk/>
            <pc:sldMk cId="3136550051" sldId="337"/>
            <ac:picMk id="4" creationId="{7F5D2B69-0FC8-434F-A9B1-C23308747E84}"/>
          </ac:picMkLst>
        </pc:picChg>
      </pc:sldChg>
      <pc:sldChg chg="addSp modSp add">
        <pc:chgData name="Danny Young" userId="cb0f4ce2-eb4f-479e-8e8f-3beb257e632f" providerId="ADAL" clId="{41C6E7BC-4300-4948-89F3-07FA7443EB47}" dt="2022-12-30T05:22:14.740" v="199" actId="1036"/>
        <pc:sldMkLst>
          <pc:docMk/>
          <pc:sldMk cId="1651729327" sldId="338"/>
        </pc:sldMkLst>
        <pc:picChg chg="add mod">
          <ac:chgData name="Danny Young" userId="cb0f4ce2-eb4f-479e-8e8f-3beb257e632f" providerId="ADAL" clId="{41C6E7BC-4300-4948-89F3-07FA7443EB47}" dt="2022-12-30T05:22:14.740" v="199" actId="1036"/>
          <ac:picMkLst>
            <pc:docMk/>
            <pc:sldMk cId="1651729327" sldId="338"/>
            <ac:picMk id="4" creationId="{AB5B85D4-1F7D-47CC-B08D-BCA21715753F}"/>
          </ac:picMkLst>
        </pc:picChg>
      </pc:sldChg>
      <pc:sldChg chg="addSp modSp add">
        <pc:chgData name="Danny Young" userId="cb0f4ce2-eb4f-479e-8e8f-3beb257e632f" providerId="ADAL" clId="{41C6E7BC-4300-4948-89F3-07FA7443EB47}" dt="2022-12-30T05:22:19.724" v="202" actId="14100"/>
        <pc:sldMkLst>
          <pc:docMk/>
          <pc:sldMk cId="1847699633" sldId="339"/>
        </pc:sldMkLst>
        <pc:picChg chg="add mod">
          <ac:chgData name="Danny Young" userId="cb0f4ce2-eb4f-479e-8e8f-3beb257e632f" providerId="ADAL" clId="{41C6E7BC-4300-4948-89F3-07FA7443EB47}" dt="2022-12-30T05:22:19.724" v="202" actId="14100"/>
          <ac:picMkLst>
            <pc:docMk/>
            <pc:sldMk cId="1847699633" sldId="339"/>
            <ac:picMk id="4" creationId="{2FDD8A77-DE82-45C1-A0E1-6D1423DAED7E}"/>
          </ac:picMkLst>
        </pc:picChg>
      </pc:sldChg>
      <pc:sldChg chg="addSp modSp add">
        <pc:chgData name="Danny Young" userId="cb0f4ce2-eb4f-479e-8e8f-3beb257e632f" providerId="ADAL" clId="{41C6E7BC-4300-4948-89F3-07FA7443EB47}" dt="2022-12-30T05:22:31.643" v="205" actId="14100"/>
        <pc:sldMkLst>
          <pc:docMk/>
          <pc:sldMk cId="2860785673" sldId="340"/>
        </pc:sldMkLst>
        <pc:picChg chg="add mod">
          <ac:chgData name="Danny Young" userId="cb0f4ce2-eb4f-479e-8e8f-3beb257e632f" providerId="ADAL" clId="{41C6E7BC-4300-4948-89F3-07FA7443EB47}" dt="2022-12-30T05:22:31.643" v="205" actId="14100"/>
          <ac:picMkLst>
            <pc:docMk/>
            <pc:sldMk cId="2860785673" sldId="340"/>
            <ac:picMk id="4" creationId="{BF54BB34-C3DD-4267-9676-C53DB53C97A7}"/>
          </ac:picMkLst>
        </pc:picChg>
      </pc:sldChg>
      <pc:sldChg chg="addSp modSp add">
        <pc:chgData name="Danny Young" userId="cb0f4ce2-eb4f-479e-8e8f-3beb257e632f" providerId="ADAL" clId="{41C6E7BC-4300-4948-89F3-07FA7443EB47}" dt="2022-12-30T05:25:04.971" v="237" actId="14100"/>
        <pc:sldMkLst>
          <pc:docMk/>
          <pc:sldMk cId="1214813938" sldId="341"/>
        </pc:sldMkLst>
        <pc:picChg chg="add mod">
          <ac:chgData name="Danny Young" userId="cb0f4ce2-eb4f-479e-8e8f-3beb257e632f" providerId="ADAL" clId="{41C6E7BC-4300-4948-89F3-07FA7443EB47}" dt="2022-12-30T05:25:04.971" v="237" actId="14100"/>
          <ac:picMkLst>
            <pc:docMk/>
            <pc:sldMk cId="1214813938" sldId="341"/>
            <ac:picMk id="4" creationId="{58A9797D-B2F0-47BE-ACB9-67D8CA30C852}"/>
          </ac:picMkLst>
        </pc:picChg>
      </pc:sldChg>
      <pc:sldChg chg="addSp modSp add">
        <pc:chgData name="Danny Young" userId="cb0f4ce2-eb4f-479e-8e8f-3beb257e632f" providerId="ADAL" clId="{41C6E7BC-4300-4948-89F3-07FA7443EB47}" dt="2022-12-30T05:25:20.011" v="240" actId="14100"/>
        <pc:sldMkLst>
          <pc:docMk/>
          <pc:sldMk cId="2638209540" sldId="342"/>
        </pc:sldMkLst>
        <pc:picChg chg="add mod">
          <ac:chgData name="Danny Young" userId="cb0f4ce2-eb4f-479e-8e8f-3beb257e632f" providerId="ADAL" clId="{41C6E7BC-4300-4948-89F3-07FA7443EB47}" dt="2022-12-30T05:25:20.011" v="240" actId="14100"/>
          <ac:picMkLst>
            <pc:docMk/>
            <pc:sldMk cId="2638209540" sldId="342"/>
            <ac:picMk id="4" creationId="{B684A58D-A483-45E2-8919-2618A1A8DE20}"/>
          </ac:picMkLst>
        </pc:picChg>
      </pc:sldChg>
      <pc:sldChg chg="addSp modSp add">
        <pc:chgData name="Danny Young" userId="cb0f4ce2-eb4f-479e-8e8f-3beb257e632f" providerId="ADAL" clId="{41C6E7BC-4300-4948-89F3-07FA7443EB47}" dt="2022-12-30T05:23:02.653" v="209" actId="14100"/>
        <pc:sldMkLst>
          <pc:docMk/>
          <pc:sldMk cId="4024434075" sldId="343"/>
        </pc:sldMkLst>
        <pc:picChg chg="add mod">
          <ac:chgData name="Danny Young" userId="cb0f4ce2-eb4f-479e-8e8f-3beb257e632f" providerId="ADAL" clId="{41C6E7BC-4300-4948-89F3-07FA7443EB47}" dt="2022-12-30T05:23:02.653" v="209" actId="14100"/>
          <ac:picMkLst>
            <pc:docMk/>
            <pc:sldMk cId="4024434075" sldId="343"/>
            <ac:picMk id="4" creationId="{4899EF04-5764-4EA9-9DD8-D79D52E69B48}"/>
          </ac:picMkLst>
        </pc:picChg>
      </pc:sldChg>
      <pc:sldChg chg="addSp modSp add">
        <pc:chgData name="Danny Young" userId="cb0f4ce2-eb4f-479e-8e8f-3beb257e632f" providerId="ADAL" clId="{41C6E7BC-4300-4948-89F3-07FA7443EB47}" dt="2022-12-30T05:23:24.653" v="214" actId="1076"/>
        <pc:sldMkLst>
          <pc:docMk/>
          <pc:sldMk cId="2391358104" sldId="344"/>
        </pc:sldMkLst>
        <pc:picChg chg="add mod">
          <ac:chgData name="Danny Young" userId="cb0f4ce2-eb4f-479e-8e8f-3beb257e632f" providerId="ADAL" clId="{41C6E7BC-4300-4948-89F3-07FA7443EB47}" dt="2022-12-30T05:23:24.653" v="214" actId="1076"/>
          <ac:picMkLst>
            <pc:docMk/>
            <pc:sldMk cId="2391358104" sldId="344"/>
            <ac:picMk id="4" creationId="{22A6F0F0-961A-4187-89A3-09B3EC46C194}"/>
          </ac:picMkLst>
        </pc:picChg>
      </pc:sldChg>
      <pc:sldChg chg="addSp modSp add">
        <pc:chgData name="Danny Young" userId="cb0f4ce2-eb4f-479e-8e8f-3beb257e632f" providerId="ADAL" clId="{41C6E7BC-4300-4948-89F3-07FA7443EB47}" dt="2022-12-30T05:23:47.290" v="218" actId="14100"/>
        <pc:sldMkLst>
          <pc:docMk/>
          <pc:sldMk cId="3354935022" sldId="345"/>
        </pc:sldMkLst>
        <pc:picChg chg="add mod">
          <ac:chgData name="Danny Young" userId="cb0f4ce2-eb4f-479e-8e8f-3beb257e632f" providerId="ADAL" clId="{41C6E7BC-4300-4948-89F3-07FA7443EB47}" dt="2022-12-30T05:23:47.290" v="218" actId="14100"/>
          <ac:picMkLst>
            <pc:docMk/>
            <pc:sldMk cId="3354935022" sldId="345"/>
            <ac:picMk id="4" creationId="{AEEECA7C-CECE-4ECF-B7CB-D849720B3A56}"/>
          </ac:picMkLst>
        </pc:picChg>
      </pc:sldChg>
      <pc:sldChg chg="addSp modSp add">
        <pc:chgData name="Danny Young" userId="cb0f4ce2-eb4f-479e-8e8f-3beb257e632f" providerId="ADAL" clId="{41C6E7BC-4300-4948-89F3-07FA7443EB47}" dt="2022-12-30T05:24:10.707" v="222" actId="14100"/>
        <pc:sldMkLst>
          <pc:docMk/>
          <pc:sldMk cId="3764423203" sldId="346"/>
        </pc:sldMkLst>
        <pc:picChg chg="add mod">
          <ac:chgData name="Danny Young" userId="cb0f4ce2-eb4f-479e-8e8f-3beb257e632f" providerId="ADAL" clId="{41C6E7BC-4300-4948-89F3-07FA7443EB47}" dt="2022-12-30T05:24:10.707" v="222" actId="14100"/>
          <ac:picMkLst>
            <pc:docMk/>
            <pc:sldMk cId="3764423203" sldId="346"/>
            <ac:picMk id="4" creationId="{1456F329-187D-45E3-A32A-3BE990921BA1}"/>
          </ac:picMkLst>
        </pc:picChg>
      </pc:sldChg>
      <pc:sldChg chg="addSp modSp add">
        <pc:chgData name="Danny Young" userId="cb0f4ce2-eb4f-479e-8e8f-3beb257e632f" providerId="ADAL" clId="{41C6E7BC-4300-4948-89F3-07FA7443EB47}" dt="2022-12-30T05:24:22.700" v="226" actId="14100"/>
        <pc:sldMkLst>
          <pc:docMk/>
          <pc:sldMk cId="1089774795" sldId="347"/>
        </pc:sldMkLst>
        <pc:picChg chg="add mod">
          <ac:chgData name="Danny Young" userId="cb0f4ce2-eb4f-479e-8e8f-3beb257e632f" providerId="ADAL" clId="{41C6E7BC-4300-4948-89F3-07FA7443EB47}" dt="2022-12-30T05:24:22.700" v="226" actId="14100"/>
          <ac:picMkLst>
            <pc:docMk/>
            <pc:sldMk cId="1089774795" sldId="347"/>
            <ac:picMk id="4" creationId="{D7AB249B-9D44-40AF-A569-5AAC6A014089}"/>
          </ac:picMkLst>
        </pc:picChg>
      </pc:sldChg>
      <pc:sldChg chg="addSp modSp add">
        <pc:chgData name="Danny Young" userId="cb0f4ce2-eb4f-479e-8e8f-3beb257e632f" providerId="ADAL" clId="{41C6E7BC-4300-4948-89F3-07FA7443EB47}" dt="2022-12-30T05:24:34.733" v="230" actId="14100"/>
        <pc:sldMkLst>
          <pc:docMk/>
          <pc:sldMk cId="2682962921" sldId="348"/>
        </pc:sldMkLst>
        <pc:picChg chg="add mod">
          <ac:chgData name="Danny Young" userId="cb0f4ce2-eb4f-479e-8e8f-3beb257e632f" providerId="ADAL" clId="{41C6E7BC-4300-4948-89F3-07FA7443EB47}" dt="2022-12-30T05:24:34.733" v="230" actId="14100"/>
          <ac:picMkLst>
            <pc:docMk/>
            <pc:sldMk cId="2682962921" sldId="348"/>
            <ac:picMk id="4" creationId="{D57657B4-9E89-4D0E-AC62-03FE709B0930}"/>
          </ac:picMkLst>
        </pc:picChg>
      </pc:sldChg>
      <pc:sldChg chg="addSp modSp add">
        <pc:chgData name="Danny Young" userId="cb0f4ce2-eb4f-479e-8e8f-3beb257e632f" providerId="ADAL" clId="{41C6E7BC-4300-4948-89F3-07FA7443EB47}" dt="2022-12-30T05:24:46.775" v="234" actId="14100"/>
        <pc:sldMkLst>
          <pc:docMk/>
          <pc:sldMk cId="2683621621" sldId="349"/>
        </pc:sldMkLst>
        <pc:picChg chg="add mod">
          <ac:chgData name="Danny Young" userId="cb0f4ce2-eb4f-479e-8e8f-3beb257e632f" providerId="ADAL" clId="{41C6E7BC-4300-4948-89F3-07FA7443EB47}" dt="2022-12-30T05:24:46.775" v="234" actId="14100"/>
          <ac:picMkLst>
            <pc:docMk/>
            <pc:sldMk cId="2683621621" sldId="349"/>
            <ac:picMk id="4" creationId="{FE46372D-C6E5-4BFD-B7F4-29FB59C65232}"/>
          </ac:picMkLst>
        </pc:picChg>
      </pc:sldChg>
      <pc:sldChg chg="addSp modSp add">
        <pc:chgData name="Danny Young" userId="cb0f4ce2-eb4f-479e-8e8f-3beb257e632f" providerId="ADAL" clId="{41C6E7BC-4300-4948-89F3-07FA7443EB47}" dt="2022-12-30T05:25:43.172" v="246" actId="14100"/>
        <pc:sldMkLst>
          <pc:docMk/>
          <pc:sldMk cId="2790450707" sldId="350"/>
        </pc:sldMkLst>
        <pc:picChg chg="add mod">
          <ac:chgData name="Danny Young" userId="cb0f4ce2-eb4f-479e-8e8f-3beb257e632f" providerId="ADAL" clId="{41C6E7BC-4300-4948-89F3-07FA7443EB47}" dt="2022-12-30T05:25:43.172" v="246" actId="14100"/>
          <ac:picMkLst>
            <pc:docMk/>
            <pc:sldMk cId="2790450707" sldId="350"/>
            <ac:picMk id="4" creationId="{ECA4A222-B7FF-484F-9CB1-23C31BA8238C}"/>
          </ac:picMkLst>
        </pc:picChg>
      </pc:sldChg>
      <pc:sldChg chg="addSp modSp add">
        <pc:chgData name="Danny Young" userId="cb0f4ce2-eb4f-479e-8e8f-3beb257e632f" providerId="ADAL" clId="{41C6E7BC-4300-4948-89F3-07FA7443EB47}" dt="2022-12-30T05:25:57.339" v="249" actId="14100"/>
        <pc:sldMkLst>
          <pc:docMk/>
          <pc:sldMk cId="1037558141" sldId="351"/>
        </pc:sldMkLst>
        <pc:picChg chg="add mod">
          <ac:chgData name="Danny Young" userId="cb0f4ce2-eb4f-479e-8e8f-3beb257e632f" providerId="ADAL" clId="{41C6E7BC-4300-4948-89F3-07FA7443EB47}" dt="2022-12-30T05:25:57.339" v="249" actId="14100"/>
          <ac:picMkLst>
            <pc:docMk/>
            <pc:sldMk cId="1037558141" sldId="351"/>
            <ac:picMk id="4" creationId="{28D287B9-11A9-4331-BD1A-AB36455FE7D6}"/>
          </ac:picMkLst>
        </pc:picChg>
      </pc:sldChg>
      <pc:sldChg chg="addSp modSp add">
        <pc:chgData name="Danny Young" userId="cb0f4ce2-eb4f-479e-8e8f-3beb257e632f" providerId="ADAL" clId="{41C6E7BC-4300-4948-89F3-07FA7443EB47}" dt="2022-12-30T05:31:17.661" v="252" actId="14100"/>
        <pc:sldMkLst>
          <pc:docMk/>
          <pc:sldMk cId="4067646742" sldId="352"/>
        </pc:sldMkLst>
        <pc:picChg chg="add mod">
          <ac:chgData name="Danny Young" userId="cb0f4ce2-eb4f-479e-8e8f-3beb257e632f" providerId="ADAL" clId="{41C6E7BC-4300-4948-89F3-07FA7443EB47}" dt="2022-12-30T05:31:17.661" v="252" actId="14100"/>
          <ac:picMkLst>
            <pc:docMk/>
            <pc:sldMk cId="4067646742" sldId="352"/>
            <ac:picMk id="4" creationId="{AB3C6CE0-364D-4B14-B202-7B77672C119E}"/>
          </ac:picMkLst>
        </pc:picChg>
      </pc:sldChg>
      <pc:sldChg chg="addSp modSp add">
        <pc:chgData name="Danny Young" userId="cb0f4ce2-eb4f-479e-8e8f-3beb257e632f" providerId="ADAL" clId="{41C6E7BC-4300-4948-89F3-07FA7443EB47}" dt="2022-12-30T05:31:46.323" v="256" actId="14100"/>
        <pc:sldMkLst>
          <pc:docMk/>
          <pc:sldMk cId="1684200989" sldId="353"/>
        </pc:sldMkLst>
        <pc:picChg chg="add mod">
          <ac:chgData name="Danny Young" userId="cb0f4ce2-eb4f-479e-8e8f-3beb257e632f" providerId="ADAL" clId="{41C6E7BC-4300-4948-89F3-07FA7443EB47}" dt="2022-12-30T05:31:46.323" v="256" actId="14100"/>
          <ac:picMkLst>
            <pc:docMk/>
            <pc:sldMk cId="1684200989" sldId="353"/>
            <ac:picMk id="4" creationId="{E2B7FA10-A16C-4C07-80D2-1D01FE292477}"/>
          </ac:picMkLst>
        </pc:picChg>
      </pc:sldChg>
    </pc:docChg>
  </pc:docChgLst>
  <pc:docChgLst>
    <pc:chgData name="Danny Young" userId="cb0f4ce2-eb4f-479e-8e8f-3beb257e632f" providerId="ADAL" clId="{44D9A688-348C-491D-99F7-554BE4AEADF5}"/>
    <pc:docChg chg="modSld">
      <pc:chgData name="Danny Young" userId="cb0f4ce2-eb4f-479e-8e8f-3beb257e632f" providerId="ADAL" clId="{44D9A688-348C-491D-99F7-554BE4AEADF5}" dt="2023-02-09T06:30:30.355" v="3" actId="1035"/>
      <pc:docMkLst>
        <pc:docMk/>
      </pc:docMkLst>
      <pc:sldChg chg="modSp">
        <pc:chgData name="Danny Young" userId="cb0f4ce2-eb4f-479e-8e8f-3beb257e632f" providerId="ADAL" clId="{44D9A688-348C-491D-99F7-554BE4AEADF5}" dt="2023-02-09T06:30:30.355" v="3" actId="1035"/>
        <pc:sldMkLst>
          <pc:docMk/>
          <pc:sldMk cId="472351876" sldId="268"/>
        </pc:sldMkLst>
        <pc:spChg chg="mod">
          <ac:chgData name="Danny Young" userId="cb0f4ce2-eb4f-479e-8e8f-3beb257e632f" providerId="ADAL" clId="{44D9A688-348C-491D-99F7-554BE4AEADF5}" dt="2023-02-09T06:30:30.355" v="3" actId="1035"/>
          <ac:spMkLst>
            <pc:docMk/>
            <pc:sldMk cId="472351876" sldId="268"/>
            <ac:spMk id="6" creationId="{BD5A9741-AAA1-4B93-8F9C-E97320273F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3F7FF-214A-4598-8D78-F379DFC24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E7D38-0C57-4B4A-A8DD-B14A3EF37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2664F-AB11-4E9D-B796-1A289FB8F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EC203-C8D5-4652-B4C2-A92643569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754791-F501-4C87-B2BA-5236E268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4DA3-B2ED-43C2-81C3-2D483913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641EC-CDC2-4801-835A-02EDA1BE6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C2D699-02DC-4080-A409-EB3AFDF29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68AB7-60BC-4AB2-8771-EB4B9660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EBB78B-48C2-46F3-8D16-5FF349964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7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768451-7FE8-4EAF-93F7-07C52EE5C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D33B77-D86A-43DB-8CD1-8DC35FFEB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F2C41-C8F7-41A1-81BC-9CFDDC25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93F58-32C2-4AA9-B93D-90A3767C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080D-4FBF-4BBF-8928-AACE50D68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42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F8C69-83E4-4285-BF93-89CA42734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0251D-25EA-4DC2-AF4E-9CA62F664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BC58D-3263-4678-8DC4-E32E2475D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9368A2-AD67-4665-8AF8-5207EF789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E9C06-B1B5-45E0-A916-3C769B1CB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6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75F0-A890-4221-82F9-F7F21010D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A8839-A1D2-4668-AEDA-2EFD31248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8194D-C20F-4346-B7F9-88E117CC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689ED-9FB6-4ECD-98EB-109C1C839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7E7CD-DB34-4CA6-BDEE-F2DC81B0B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4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AD5BD-DF25-425D-8675-A1EA05BC5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6D3F7-D501-4731-BCE4-9ABC02D8D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8A79B9-77FE-444B-BF78-9E74DF804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B646D-15E4-4D3B-88A4-5B3D0DA2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05EF96-7C35-44A1-9B8C-D5BF3FBC9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96B4C-2A9A-4402-A10A-F6F7E6A3A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6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D175-3827-495C-A63F-D613C838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88C14-2BA7-472E-8379-B1DABB29A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ECF21-DF10-4A7F-8171-F97F23D0FA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8C6AED-7065-46EA-9EE4-0F38481BE8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F0D98B-CC65-4999-B132-93160EB46E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AA9EA-8071-468D-BA43-78B4F04DB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3B1F3F-4656-43A1-A17E-519DADD99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489B38-3EE0-48D8-BC01-375569CA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D9DE4-B4E6-4F47-9120-8107779AF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770760-FD91-4F70-BAC9-7524A6515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B3E982-F3DC-47A3-BBB2-6DED022AC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4B62D-7C21-4925-B79B-ED6F4EE3C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DB625-3B04-4A94-95A4-FC45D07EF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8A74F4-9A8E-4340-A408-3D823ADF9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3A9E7-C2E0-4BB3-B289-6934870CF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5279E-7BEA-4B27-970D-7185F55E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DAC2-6AE0-4A1D-BCF4-2F37A85EA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1C299-9BE4-4802-A1A3-FCA8ACD72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299EAD-FD27-41DB-AD8F-80CA3BBA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8D824-8C7E-4456-B06C-6CDDC635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15F42-060A-4E1C-A042-0EC660D1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7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BB64-DE9A-42A7-BE77-EF5D32676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18A103-E372-4040-9B9B-DC443B2738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6449E-13CE-4D84-AF0A-A6C09C7467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F36E3-5E41-472D-9C4F-1D8E8742C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6CB49-76B2-4623-954E-B16FF66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A5B56-190B-49A7-949B-13C9D1861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4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E7BB40-EC69-4B2C-9AE5-6805189B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9D636-388F-4625-BEF2-BC44F4FF1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A1D8-BBA9-45F4-AB45-1E95BAE258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AD17-C3F1-4B02-8EEE-49E2D396DEAD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38068A-2112-4264-A89C-054FAFF78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95466-FB7E-4853-81CA-265923499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526B0-7F66-4AF0-A14B-8A1FE2FA8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64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D74F-1FDD-4128-8904-1734FF8F51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 Calculus 12</a:t>
            </a:r>
            <a:br>
              <a:rPr lang="en-US" dirty="0"/>
            </a:br>
            <a:r>
              <a:rPr lang="en-US" dirty="0"/>
              <a:t>Ch6 Review </a:t>
            </a:r>
            <a:br>
              <a:rPr lang="en-US" dirty="0"/>
            </a:br>
            <a:r>
              <a:rPr lang="en-US" dirty="0"/>
              <a:t>Trigonometric Identities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0CBC9D-6E79-4121-85F6-82508CC7D6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04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88166-54BC-4301-87D6-47630D174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FED6F-02CA-4CF1-AF56-EC6A9C343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7094CC-24A3-409B-9818-A4EF33E85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7" y="118951"/>
            <a:ext cx="11108783" cy="22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24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9502F-0BAD-4E30-8C75-3239A670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56AC9-072E-4424-8269-A0A54FA33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64AA1-5998-4BDF-8F64-5FA32E1BB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08" y="71212"/>
            <a:ext cx="7482242" cy="475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09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08A13-E2B3-49E8-A0FE-2B1232BF7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0D53B-A3FE-4E16-B9D1-511B3EE49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E2C4D8-B325-42EE-A993-73438F710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8" y="161498"/>
            <a:ext cx="7983064" cy="611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4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014A2-A493-4859-91D2-14786C70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A6312-ED56-4147-ADFA-E6E466C08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30033-9B22-4DFB-93FA-D8482F1A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64" y="185507"/>
            <a:ext cx="8338136" cy="46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12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C5273-4FC4-4040-8408-BFDB971EC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435D8-E8B4-4076-90A2-8301F10EE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0B9F-D013-44B2-9FF9-239D611F0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98" y="175996"/>
            <a:ext cx="4101057" cy="539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005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3CDAB-2B1C-4E15-BEE8-0D0A194A3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0B92F-12A0-4DFE-8086-8B554119B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EC0B89-6F65-4AFD-8719-98C537127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5" y="80794"/>
            <a:ext cx="4988053" cy="44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73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C765B-7A49-4A4A-A867-5FE792F34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1DAFE-2F51-477E-9543-A8AE64782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9EF04-5764-4EA9-9DD8-D79D52E6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92" y="123554"/>
            <a:ext cx="4688564" cy="467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34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2C5C6-F8CF-49E6-9466-F9409CFD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AEAA7-C7DB-485D-9801-90D14CE08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C98DC-C213-4C13-9771-838ECE06F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31" y="114136"/>
            <a:ext cx="8298141" cy="34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1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75C8-1587-4FD2-9136-3A2E0A7B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46943-FEE5-4FCC-9FFF-8C326E5C93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C0EC3-6562-4FAF-8DCC-028B3A2EF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04" y="209391"/>
            <a:ext cx="4812562" cy="38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018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B7924-E052-4950-8A0C-64428AED3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6947F-C3CB-446D-A95D-0D1287088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46A40-4BE0-453F-824B-FA4F87FFC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87" y="166540"/>
            <a:ext cx="6862219" cy="36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6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97FBB-0E2E-4E1A-B331-CB5DF7CAF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7B6B-CB37-4C07-8652-C12416FD1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423267-5B59-466F-93F0-EFDC9B634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6" y="137956"/>
            <a:ext cx="7260554" cy="361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9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330F-5D10-43C0-82CF-8D8C916B5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F37F5-EB70-40DA-BD57-1A0B79B09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1E746C-8A24-42A2-BCED-00C680C0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66" y="0"/>
            <a:ext cx="6477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60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6247-23E4-4F14-8391-E2D34D50C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1F8C5-C356-43F7-BA72-34D36E42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41006B-C91A-4B8A-B4BA-50483689E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79" y="133133"/>
            <a:ext cx="7114742" cy="40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48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A6FB-E2DC-4093-9971-FEED130E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D295F-248E-44F5-8C2A-41F4FF9FC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A0575-C595-40E8-A762-16F3FE89F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41" y="95001"/>
            <a:ext cx="6771794" cy="43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7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78CE-3CD7-47A5-9983-88E3C9E21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65AF-96AF-4515-B7D9-F8E894987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6F0F0-961A-4187-89A3-09B3EC46C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03" y="80652"/>
            <a:ext cx="7422359" cy="51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58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1AEC8-54FE-4964-AA13-7B3D3ABD5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27F8-0FF7-42C2-A4F3-1E8F1198E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43AF3-4293-4A12-9FBA-43B057528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79" y="176012"/>
            <a:ext cx="8372084" cy="436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299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58268-DE61-461A-8CF5-60413A10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4A19-98AB-4D49-8595-A37D21615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D2B69-0FC8-434F-A9B1-C23308747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05" y="142695"/>
            <a:ext cx="11480550" cy="346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0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A90FC-873E-490F-B49B-B66E7EC9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64CEC-AF90-4099-8EB0-0AAA7BD04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01C2F-32BF-42D6-98AC-80981A87F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02" y="133121"/>
            <a:ext cx="8362186" cy="481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4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1C578-E149-4244-9207-E00066E6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C274C-4CD6-4E34-904E-9ECC88464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FDE6-F03D-40B5-87C1-63D3CF51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662" y="276081"/>
            <a:ext cx="8370042" cy="309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0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520F4-9412-4ED7-9F76-7521B2F5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C63B-142A-4ED2-A3EE-52446DD33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B2CCC9-71C1-4B42-B0B9-15756A9FB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20" y="90334"/>
            <a:ext cx="6248679" cy="34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90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9B011-CECE-46E1-9FF6-B0307184D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B267D-6B8D-4EDD-AADB-888185B1D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87884-59A9-4AAB-9847-689BC7495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84" y="137963"/>
            <a:ext cx="8643529" cy="366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13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3FB8C-3B0B-4AD9-81ED-AD77AEB5A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1EED8-AB59-4A1E-9BA9-E741641D3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F7681D-EF90-4000-9898-BBCFF11D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70" y="118866"/>
            <a:ext cx="7599408" cy="45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869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2D6E-657C-47C0-B42F-759AEC30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26BF8-0C29-48B1-A4EA-81EF4F6B7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EECA7C-CECE-4ECF-B7CB-D849720B3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80" y="0"/>
            <a:ext cx="6082019" cy="47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5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0B29-7DE1-4265-9C70-BFBA7FC4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639B6-01A7-424D-81B0-CDA717864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56F329-187D-45E3-A32A-3BE99092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6" y="166499"/>
            <a:ext cx="6696444" cy="3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32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F9AF0-7E0C-4DD8-8584-5812F8957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CEB890-9706-4173-A52B-B6D75D1D5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B249B-9D44-40AF-A569-5AAC6A014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971" y="137928"/>
            <a:ext cx="6814684" cy="35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747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4292B-05FD-497A-9CE6-EB5700E4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14106-E463-4252-BF08-469F7CDD0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657B4-9E89-4D0E-AC62-03FE709B0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08" y="99836"/>
            <a:ext cx="7053567" cy="409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629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81A85-C6CE-4D23-AE1A-EF6DE02FC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17CF7-6337-45F4-9847-012E6A96F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46372D-C6E5-4BFD-B7F4-29FB59C65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55" y="166441"/>
            <a:ext cx="8120519" cy="436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1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BD8B7-9BAE-4859-9010-9BCCE5D0E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D9D12-708A-4ADF-A77A-DC7C90B8E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DBAC4B-EFA8-4452-857D-29185FD26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30" y="185303"/>
            <a:ext cx="7811590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305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BDA58-85D1-46E0-B5F0-821BA9974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4FE60-73CD-4D8D-AC8F-BE979E33D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F915A6-2B64-4A84-889B-CDA2392A4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18" y="213889"/>
            <a:ext cx="7387132" cy="633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9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8C56F-29F6-4A02-9D97-0027C0EAE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68E00-BBD0-4B9E-841C-9EB517C3D4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D727B-1CA6-4E94-82FF-91FCF85BA7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60" y="0"/>
            <a:ext cx="7735380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25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3CC5CD-154E-4794-AA9A-17A30889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77" y="137661"/>
            <a:ext cx="7668695" cy="646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81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73CE7-2CF8-4646-ABB7-BB33CB2B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301B4-86EF-4446-8C52-8956B8841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9776B0-92A5-4830-A552-37A634E37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70" y="94969"/>
            <a:ext cx="8277655" cy="540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25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E24-FA85-4D57-B52A-B6BDD7437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4E7D5-0C5E-4435-83EA-8AF866F7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245D73-D056-4861-9409-D5C71DD9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11" y="233196"/>
            <a:ext cx="9410693" cy="37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19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0BCF8-CD84-4F36-A368-43C69B81C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4AB35-96EB-4B44-ABA9-F8EECDE8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3FEA4-3297-4CB7-8262-449C1B465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03" y="509529"/>
            <a:ext cx="9191214" cy="13002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A82AFC-3619-4AA7-BEC2-9822AD65A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2" y="4490888"/>
            <a:ext cx="5125165" cy="21434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F91745-0A74-47EB-A4F1-86672AE2541D}"/>
              </a:ext>
            </a:extLst>
          </p:cNvPr>
          <p:cNvSpPr/>
          <p:nvPr/>
        </p:nvSpPr>
        <p:spPr>
          <a:xfrm>
            <a:off x="257175" y="4124325"/>
            <a:ext cx="5800725" cy="25336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499AE-42E7-4303-89D0-24EBD0CE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600E4-AA5C-4484-8DA8-A7883B6B9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BCFB2-4055-4A1C-92CA-B50773F2C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74" y="185634"/>
            <a:ext cx="5462825" cy="2371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3D501D-D248-47A0-94EB-3870D3770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20" y="3122316"/>
            <a:ext cx="5148730" cy="35740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9C1D4E-5190-4A39-8C67-8277FCF89BA3}"/>
              </a:ext>
            </a:extLst>
          </p:cNvPr>
          <p:cNvSpPr/>
          <p:nvPr/>
        </p:nvSpPr>
        <p:spPr>
          <a:xfrm>
            <a:off x="257175" y="2800350"/>
            <a:ext cx="5800725" cy="385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ED67B-924A-455B-85C3-8E009728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EB475-D420-4E6D-988B-C5204E13E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16157-E695-4BFA-8D0D-878D99890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84" y="342847"/>
            <a:ext cx="7506255" cy="12668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D026F9-77BA-4CFB-89E6-639281BF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49" y="3178629"/>
            <a:ext cx="4534452" cy="35893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A9741-AAA1-4B93-8F9C-E97320273FD2}"/>
              </a:ext>
            </a:extLst>
          </p:cNvPr>
          <p:cNvSpPr/>
          <p:nvPr/>
        </p:nvSpPr>
        <p:spPr>
          <a:xfrm>
            <a:off x="133350" y="2886075"/>
            <a:ext cx="5800725" cy="3857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5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EB6D4-3449-406B-80FB-ADD2DAAF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70B8F-8F67-4930-ADE5-6D6C17E16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5B85D4-1F7D-47CC-B08D-BCA21715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15" y="195033"/>
            <a:ext cx="9325560" cy="365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729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281B-1EE7-4D50-BC9C-4F0F2E89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1C5D6-0BF4-4B43-A84A-64A1876E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DD8A77-DE82-45C1-A0E1-6D1423DAE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6" y="199791"/>
            <a:ext cx="10285978" cy="400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6996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0913-D737-4255-8632-4D957A6A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2B64E-460B-4177-BA3F-42B810D0E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54BB34-C3DD-4267-9676-C53DB53C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77" y="237883"/>
            <a:ext cx="10559152" cy="43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56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BDD1-35EE-4C16-A3CF-E82EF6B42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CAA51-5566-4BDF-B041-F4C99EAA7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9797D-B2F0-47BE-ACB9-67D8CA30C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40" y="85497"/>
            <a:ext cx="10933994" cy="454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139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481E5-705E-4A63-940C-4094A7A23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C5E3F-53BE-4AE2-88BE-E1C614E6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4A58D-A483-45E2-8919-2618A1A8D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53" y="156930"/>
            <a:ext cx="10443687" cy="443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095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B261E-7315-45ED-A121-EAC80BEDE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3DCAC-14E1-4390-8ACC-42FF72748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A4A222-B7FF-484F-9CB1-23C31BA82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5" y="128353"/>
            <a:ext cx="10683207" cy="439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50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0AA60-E652-44BE-8F7D-976B428E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7B6CE-F82C-44D1-9CAE-F8B857F3E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287B9-11A9-4331-BD1A-AB36455FE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32" y="175982"/>
            <a:ext cx="11756499" cy="4396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5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EFA23-BC13-4149-A2F1-6B74F4EC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BCDBFF-2461-45F2-9310-F7C60ED5B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1E2BC-C825-420A-B7A2-A403E129D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48" y="76032"/>
            <a:ext cx="9377802" cy="357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06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1E17E-F690-4754-A272-221B8BC2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5275B-6FEF-4A58-ACB9-C40D9E25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B7FA10-A16C-4C07-80D2-1D01FE292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14" y="233306"/>
            <a:ext cx="11708025" cy="106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009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3AF96-6A90-4330-A3B3-FC8E1715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392A8-043F-408F-A393-AF61AD465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C6CE0-364D-4B14-B202-7B77672C1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66" y="195200"/>
            <a:ext cx="11929724" cy="10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4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4A81-CDA4-4957-BD65-AE88BD88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EDBB4-7B0C-4FD0-B775-E250FECB6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88817-F819-4673-B13F-3D903B22F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4" y="152238"/>
            <a:ext cx="4968065" cy="42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68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5F80-D5BF-4DE9-A280-850F20F6E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889D-E436-41DE-BC74-010DBED27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F0F78-0683-4615-B8D6-CE070A57EF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569" y="0"/>
            <a:ext cx="7458406" cy="389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468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A648B-8CC8-4C9A-98E6-D9F90D64E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5886D-8227-4F22-B40E-6C815CA3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1A601-A4BC-4DE3-AD5F-B8B51C805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55" y="147472"/>
            <a:ext cx="11046492" cy="343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1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5C76-DCFF-4EE4-BF26-3E0D2F369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A31BD-403D-4E35-9C2F-15DCB606C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DCB98-312C-4566-8640-379936B7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68" y="80757"/>
            <a:ext cx="8921933" cy="32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11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7715D9D1D2C146AE4620C3665BB8EF" ma:contentTypeVersion="36" ma:contentTypeDescription="Create a new document." ma:contentTypeScope="" ma:versionID="54bd44896cfccb1475f10c267e8c7d46">
  <xsd:schema xmlns:xsd="http://www.w3.org/2001/XMLSchema" xmlns:xs="http://www.w3.org/2001/XMLSchema" xmlns:p="http://schemas.microsoft.com/office/2006/metadata/properties" xmlns:ns3="d00fb86e-a52e-4f2f-9300-62c8872f8705" xmlns:ns4="0592969b-b9e0-4bc7-baa3-fba5b5725717" targetNamespace="http://schemas.microsoft.com/office/2006/metadata/properties" ma:root="true" ma:fieldsID="d6e0930fe37cb96454f944250911edb2" ns3:_="" ns4:_="">
    <xsd:import namespace="d00fb86e-a52e-4f2f-9300-62c8872f8705"/>
    <xsd:import namespace="0592969b-b9e0-4bc7-baa3-fba5b572571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TeamsChannelI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  <xsd:element ref="ns3:Teams_Channel_Section_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0fb86e-a52e-4f2f-9300-62c8872f87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MediaServiceOCR" ma:index="3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2" nillable="true" ma:displayName="Teams Channel Id" ma:internalName="TeamsChannelId">
      <xsd:simpleType>
        <xsd:restriction base="dms:Text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  <xsd:element name="_activity" ma:index="4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2969b-b9e0-4bc7-baa3-fba5b5725717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d00fb86e-a52e-4f2f-9300-62c8872f8705" xsi:nil="true"/>
    <Owner xmlns="d00fb86e-a52e-4f2f-9300-62c8872f8705">
      <UserInfo>
        <DisplayName/>
        <AccountId xsi:nil="true"/>
        <AccountType/>
      </UserInfo>
    </Owner>
    <Distribution_Groups xmlns="d00fb86e-a52e-4f2f-9300-62c8872f8705" xsi:nil="true"/>
    <Invited_Teachers xmlns="d00fb86e-a52e-4f2f-9300-62c8872f8705" xsi:nil="true"/>
    <Invited_Students xmlns="d00fb86e-a52e-4f2f-9300-62c8872f8705" xsi:nil="true"/>
    <LMS_Mappings xmlns="d00fb86e-a52e-4f2f-9300-62c8872f8705" xsi:nil="true"/>
    <Templates xmlns="d00fb86e-a52e-4f2f-9300-62c8872f8705" xsi:nil="true"/>
    <FolderType xmlns="d00fb86e-a52e-4f2f-9300-62c8872f8705" xsi:nil="true"/>
    <Student_Groups xmlns="d00fb86e-a52e-4f2f-9300-62c8872f8705">
      <UserInfo>
        <DisplayName/>
        <AccountId xsi:nil="true"/>
        <AccountType/>
      </UserInfo>
    </Student_Groups>
    <DefaultSectionNames xmlns="d00fb86e-a52e-4f2f-9300-62c8872f8705" xsi:nil="true"/>
    <_activity xmlns="d00fb86e-a52e-4f2f-9300-62c8872f8705" xsi:nil="true"/>
    <Students xmlns="d00fb86e-a52e-4f2f-9300-62c8872f8705">
      <UserInfo>
        <DisplayName/>
        <AccountId xsi:nil="true"/>
        <AccountType/>
      </UserInfo>
    </Students>
    <IsNotebookLocked xmlns="d00fb86e-a52e-4f2f-9300-62c8872f8705" xsi:nil="true"/>
    <Is_Collaboration_Space_Locked xmlns="d00fb86e-a52e-4f2f-9300-62c8872f8705" xsi:nil="true"/>
    <Self_Registration_Enabled xmlns="d00fb86e-a52e-4f2f-9300-62c8872f8705" xsi:nil="true"/>
    <Has_Teacher_Only_SectionGroup xmlns="d00fb86e-a52e-4f2f-9300-62c8872f8705" xsi:nil="true"/>
    <CultureName xmlns="d00fb86e-a52e-4f2f-9300-62c8872f8705" xsi:nil="true"/>
    <AppVersion xmlns="d00fb86e-a52e-4f2f-9300-62c8872f8705" xsi:nil="true"/>
    <TeamsChannelId xmlns="d00fb86e-a52e-4f2f-9300-62c8872f8705" xsi:nil="true"/>
    <Teams_Channel_Section_Location xmlns="d00fb86e-a52e-4f2f-9300-62c8872f8705" xsi:nil="true"/>
    <NotebookType xmlns="d00fb86e-a52e-4f2f-9300-62c8872f8705" xsi:nil="true"/>
    <Teachers xmlns="d00fb86e-a52e-4f2f-9300-62c8872f8705">
      <UserInfo>
        <DisplayName/>
        <AccountId xsi:nil="true"/>
        <AccountType/>
      </UserInfo>
    </Teach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E4CC18-94DA-459D-BBCB-36B710F5DA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0fb86e-a52e-4f2f-9300-62c8872f8705"/>
    <ds:schemaRef ds:uri="0592969b-b9e0-4bc7-baa3-fba5b57257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7545D2-D582-43C3-B9B4-1E03D5BB480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0592969b-b9e0-4bc7-baa3-fba5b5725717"/>
    <ds:schemaRef ds:uri="http://schemas.microsoft.com/office/2006/documentManagement/types"/>
    <ds:schemaRef ds:uri="http://purl.org/dc/terms/"/>
    <ds:schemaRef ds:uri="d00fb86e-a52e-4f2f-9300-62c8872f8705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A32D4E-0D41-44CA-9260-EC8E81243F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</Words>
  <Application>Microsoft Office PowerPoint</Application>
  <PresentationFormat>Widescreen</PresentationFormat>
  <Paragraphs>1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Arial</vt:lpstr>
      <vt:lpstr>Calibri</vt:lpstr>
      <vt:lpstr>Calibri Light</vt:lpstr>
      <vt:lpstr>Office Theme</vt:lpstr>
      <vt:lpstr>Pre Calculus 12 Ch6 Review  Trigonometric Identities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 Calculus 12 Ch6 Review  Trigonometric Identities</dc:title>
  <dc:creator>Danny Young</dc:creator>
  <cp:lastModifiedBy>Danny Young</cp:lastModifiedBy>
  <cp:revision>1</cp:revision>
  <dcterms:created xsi:type="dcterms:W3CDTF">2022-12-30T04:29:43Z</dcterms:created>
  <dcterms:modified xsi:type="dcterms:W3CDTF">2023-02-09T06:30:38Z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0x010100547715D9D1D2C146AE4620C3665BB8EF</vt:lpwstr>
  </property>
</Properties>
</file>